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FFE544D_1C73D5C6.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915" r:id="rId4"/>
  </p:sldMasterIdLst>
  <p:notesMasterIdLst>
    <p:notesMasterId r:id="rId55"/>
  </p:notesMasterIdLst>
  <p:sldIdLst>
    <p:sldId id="2145707097" r:id="rId5"/>
    <p:sldId id="2147474021" r:id="rId6"/>
    <p:sldId id="2147474022" r:id="rId7"/>
    <p:sldId id="2147474023" r:id="rId8"/>
    <p:sldId id="2147474026" r:id="rId9"/>
    <p:sldId id="2147474024" r:id="rId10"/>
    <p:sldId id="2147474028" r:id="rId11"/>
    <p:sldId id="2147474001" r:id="rId12"/>
    <p:sldId id="2147474030" r:id="rId13"/>
    <p:sldId id="2147474031" r:id="rId14"/>
    <p:sldId id="2147474032" r:id="rId15"/>
    <p:sldId id="2147474046" r:id="rId16"/>
    <p:sldId id="2147474047" r:id="rId17"/>
    <p:sldId id="2147474033" r:id="rId18"/>
    <p:sldId id="2147474034" r:id="rId19"/>
    <p:sldId id="2147474035" r:id="rId20"/>
    <p:sldId id="2147474051" r:id="rId21"/>
    <p:sldId id="2147474052" r:id="rId22"/>
    <p:sldId id="2147374157" r:id="rId23"/>
    <p:sldId id="2147474073" r:id="rId24"/>
    <p:sldId id="2147474053" r:id="rId25"/>
    <p:sldId id="2147474038" r:id="rId26"/>
    <p:sldId id="2147474056" r:id="rId27"/>
    <p:sldId id="2147474058" r:id="rId28"/>
    <p:sldId id="2147474059" r:id="rId29"/>
    <p:sldId id="2147474060" r:id="rId30"/>
    <p:sldId id="2147474054" r:id="rId31"/>
    <p:sldId id="2147474063" r:id="rId32"/>
    <p:sldId id="2147474062" r:id="rId33"/>
    <p:sldId id="2147474061" r:id="rId34"/>
    <p:sldId id="2147474064" r:id="rId35"/>
    <p:sldId id="2147474066" r:id="rId36"/>
    <p:sldId id="2147474067" r:id="rId37"/>
    <p:sldId id="2147474070" r:id="rId38"/>
    <p:sldId id="2147474068" r:id="rId39"/>
    <p:sldId id="2147474069" r:id="rId40"/>
    <p:sldId id="2147474071" r:id="rId41"/>
    <p:sldId id="2147474074" r:id="rId42"/>
    <p:sldId id="2147474075" r:id="rId43"/>
    <p:sldId id="2147474076" r:id="rId44"/>
    <p:sldId id="2147474077" r:id="rId45"/>
    <p:sldId id="2147474078" r:id="rId46"/>
    <p:sldId id="2147474093" r:id="rId47"/>
    <p:sldId id="2147474094" r:id="rId48"/>
    <p:sldId id="2147474082" r:id="rId49"/>
    <p:sldId id="2147474095" r:id="rId50"/>
    <p:sldId id="2147474087" r:id="rId51"/>
    <p:sldId id="2147474081" r:id="rId52"/>
    <p:sldId id="2147474084" r:id="rId53"/>
    <p:sldId id="2147374140" r:id="rId54"/>
  </p:sldIdLst>
  <p:sldSz cx="12192000" cy="6858000"/>
  <p:notesSz cx="6805613" cy="9939338"/>
  <p:custDataLst>
    <p:tags r:id="rId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BE6D6636-5690-482B-8E4B-0EDDD92399A1}">
          <p14:sldIdLst>
            <p14:sldId id="2145707097"/>
            <p14:sldId id="2147474021"/>
            <p14:sldId id="2147474022"/>
            <p14:sldId id="2147474023"/>
            <p14:sldId id="2147474026"/>
            <p14:sldId id="2147474024"/>
            <p14:sldId id="2147474028"/>
            <p14:sldId id="2147474001"/>
            <p14:sldId id="2147474030"/>
            <p14:sldId id="2147474031"/>
            <p14:sldId id="2147474032"/>
            <p14:sldId id="2147474046"/>
            <p14:sldId id="2147474047"/>
            <p14:sldId id="2147474033"/>
            <p14:sldId id="2147474034"/>
            <p14:sldId id="2147474035"/>
            <p14:sldId id="2147474051"/>
            <p14:sldId id="2147474052"/>
            <p14:sldId id="2147374157"/>
            <p14:sldId id="2147474073"/>
            <p14:sldId id="2147474053"/>
            <p14:sldId id="2147474038"/>
            <p14:sldId id="2147474056"/>
            <p14:sldId id="2147474058"/>
            <p14:sldId id="2147474059"/>
            <p14:sldId id="2147474060"/>
            <p14:sldId id="2147474054"/>
            <p14:sldId id="2147474063"/>
            <p14:sldId id="2147474062"/>
            <p14:sldId id="2147474061"/>
            <p14:sldId id="2147474064"/>
            <p14:sldId id="2147474066"/>
            <p14:sldId id="2147474067"/>
            <p14:sldId id="2147474070"/>
            <p14:sldId id="2147474068"/>
            <p14:sldId id="2147474069"/>
            <p14:sldId id="2147474071"/>
            <p14:sldId id="2147474074"/>
            <p14:sldId id="2147474075"/>
            <p14:sldId id="2147474076"/>
            <p14:sldId id="2147474077"/>
            <p14:sldId id="2147474078"/>
            <p14:sldId id="2147474093"/>
            <p14:sldId id="2147474094"/>
            <p14:sldId id="2147474082"/>
            <p14:sldId id="2147474095"/>
            <p14:sldId id="2147474087"/>
            <p14:sldId id="2147474081"/>
            <p14:sldId id="2147474084"/>
            <p14:sldId id="2147374140"/>
          </p14:sldIdLst>
        </p14:section>
      </p14:sectionLst>
    </p:ext>
    <p:ext uri="{EFAFB233-063F-42B5-8137-9DF3F51BA10A}">
      <p15:sldGuideLst xmlns:p15="http://schemas.microsoft.com/office/powerpoint/2012/main">
        <p15:guide id="1" pos="3840" userDrawn="1">
          <p15:clr>
            <a:srgbClr val="A4A3A4"/>
          </p15:clr>
        </p15:guide>
        <p15:guide id="2" orient="horz" pos="2137"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C852130-E830-BD80-7B6D-E40253BACC4F}" name="Zhan, Yao" initials="" userId="S::yao.zhan@takeda.com::37b612df-86ed-4d30-8716-76c92ac1c591" providerId="AD"/>
  <p188:author id="{6EF26633-DDB9-A441-B3A0-9E86DA30F178}" name="Shi, Xi" initials="SX" userId="S::xi.shi@takeda.com::b9632aef-56e3-4063-9a54-5a842d398b44" providerId="AD"/>
  <p188:author id="{B5BC41F5-903C-18F1-E3D8-FBE6529DCB8A}" name="Mondal, Anupom" initials="AM" userId="S::anupom.mondal@takeda.com::8ed708cc-fb3d-49a2-a765-f1af476d68e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120A"/>
    <a:srgbClr val="1A1918"/>
    <a:srgbClr val="000000"/>
    <a:srgbClr val="450A0A"/>
    <a:srgbClr val="F78C85"/>
    <a:srgbClr val="E1242A"/>
    <a:srgbClr val="EE1100"/>
    <a:srgbClr val="636169"/>
    <a:srgbClr val="FFFFFF"/>
    <a:srgbClr val="ACB5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84E826-ADB0-4DE0-BA99-F21E8FCE1044}" v="206" dt="2024-02-21T03:32:26.8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39" autoAdjust="0"/>
    <p:restoredTop sz="96327"/>
  </p:normalViewPr>
  <p:slideViewPr>
    <p:cSldViewPr snapToGrid="0">
      <p:cViewPr>
        <p:scale>
          <a:sx n="40" d="100"/>
          <a:sy n="40" d="100"/>
        </p:scale>
        <p:origin x="1164" y="48"/>
      </p:cViewPr>
      <p:guideLst>
        <p:guide pos="3840"/>
        <p:guide orient="horz" pos="2137"/>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5328" y="14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64"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 Yao" userId="S::yao.zhan@takeda.com::37b612df-86ed-4d30-8716-76c92ac1c591" providerId="AD" clId="Web-{5F165BCA-926E-D709-35CD-4E2E9BB794B7}"/>
    <pc:docChg chg="addSld delSld modSld modSection">
      <pc:chgData name="Zhan, Yao" userId="S::yao.zhan@takeda.com::37b612df-86ed-4d30-8716-76c92ac1c591" providerId="AD" clId="Web-{5F165BCA-926E-D709-35CD-4E2E9BB794B7}" dt="2024-02-09T08:55:47.320" v="227" actId="1076"/>
      <pc:docMkLst>
        <pc:docMk/>
      </pc:docMkLst>
      <pc:sldChg chg="del">
        <pc:chgData name="Zhan, Yao" userId="S::yao.zhan@takeda.com::37b612df-86ed-4d30-8716-76c92ac1c591" providerId="AD" clId="Web-{5F165BCA-926E-D709-35CD-4E2E9BB794B7}" dt="2024-02-09T03:36:11.277" v="18"/>
        <pc:sldMkLst>
          <pc:docMk/>
          <pc:sldMk cId="3437454793" sldId="2147474041"/>
        </pc:sldMkLst>
      </pc:sldChg>
      <pc:sldChg chg="del">
        <pc:chgData name="Zhan, Yao" userId="S::yao.zhan@takeda.com::37b612df-86ed-4d30-8716-76c92ac1c591" providerId="AD" clId="Web-{5F165BCA-926E-D709-35CD-4E2E9BB794B7}" dt="2024-02-09T03:36:12.543" v="20"/>
        <pc:sldMkLst>
          <pc:docMk/>
          <pc:sldMk cId="1347849860" sldId="2147474048"/>
        </pc:sldMkLst>
      </pc:sldChg>
      <pc:sldChg chg="del">
        <pc:chgData name="Zhan, Yao" userId="S::yao.zhan@takeda.com::37b612df-86ed-4d30-8716-76c92ac1c591" providerId="AD" clId="Web-{5F165BCA-926E-D709-35CD-4E2E9BB794B7}" dt="2024-02-09T03:36:11.761" v="19"/>
        <pc:sldMkLst>
          <pc:docMk/>
          <pc:sldMk cId="3694429707" sldId="2147474049"/>
        </pc:sldMkLst>
      </pc:sldChg>
      <pc:sldChg chg="del">
        <pc:chgData name="Zhan, Yao" userId="S::yao.zhan@takeda.com::37b612df-86ed-4d30-8716-76c92ac1c591" providerId="AD" clId="Web-{5F165BCA-926E-D709-35CD-4E2E9BB794B7}" dt="2024-02-09T03:36:10.199" v="17"/>
        <pc:sldMkLst>
          <pc:docMk/>
          <pc:sldMk cId="3363254896" sldId="2147474050"/>
        </pc:sldMkLst>
      </pc:sldChg>
      <pc:sldChg chg="addSp delSp modSp delAnim">
        <pc:chgData name="Zhan, Yao" userId="S::yao.zhan@takeda.com::37b612df-86ed-4d30-8716-76c92ac1c591" providerId="AD" clId="Web-{5F165BCA-926E-D709-35CD-4E2E9BB794B7}" dt="2024-02-09T03:35:56.839" v="16" actId="1076"/>
        <pc:sldMkLst>
          <pc:docMk/>
          <pc:sldMk cId="2524161809" sldId="2147474054"/>
        </pc:sldMkLst>
        <pc:picChg chg="add mod ord">
          <ac:chgData name="Zhan, Yao" userId="S::yao.zhan@takeda.com::37b612df-86ed-4d30-8716-76c92ac1c591" providerId="AD" clId="Web-{5F165BCA-926E-D709-35CD-4E2E9BB794B7}" dt="2024-02-09T03:33:17.647" v="13" actId="14100"/>
          <ac:picMkLst>
            <pc:docMk/>
            <pc:sldMk cId="2524161809" sldId="2147474054"/>
            <ac:picMk id="2" creationId="{41322117-43C4-B07F-E57D-F7668BB8040B}"/>
          </ac:picMkLst>
        </pc:picChg>
        <pc:picChg chg="mod">
          <ac:chgData name="Zhan, Yao" userId="S::yao.zhan@takeda.com::37b612df-86ed-4d30-8716-76c92ac1c591" providerId="AD" clId="Web-{5F165BCA-926E-D709-35CD-4E2E9BB794B7}" dt="2024-02-09T03:35:56.839" v="16" actId="1076"/>
          <ac:picMkLst>
            <pc:docMk/>
            <pc:sldMk cId="2524161809" sldId="2147474054"/>
            <ac:picMk id="3" creationId="{435B3EF4-5D38-113F-E3A9-EDC59FFB8454}"/>
          </ac:picMkLst>
        </pc:picChg>
        <pc:picChg chg="del">
          <ac:chgData name="Zhan, Yao" userId="S::yao.zhan@takeda.com::37b612df-86ed-4d30-8716-76c92ac1c591" providerId="AD" clId="Web-{5F165BCA-926E-D709-35CD-4E2E9BB794B7}" dt="2024-02-09T03:31:48.567" v="2"/>
          <ac:picMkLst>
            <pc:docMk/>
            <pc:sldMk cId="2524161809" sldId="2147474054"/>
            <ac:picMk id="14" creationId="{E02EEC17-383B-BBB5-D127-382F3A57E96E}"/>
          </ac:picMkLst>
        </pc:picChg>
      </pc:sldChg>
      <pc:sldChg chg="addSp delSp modSp new">
        <pc:chgData name="Zhan, Yao" userId="S::yao.zhan@takeda.com::37b612df-86ed-4d30-8716-76c92ac1c591" providerId="AD" clId="Web-{5F165BCA-926E-D709-35CD-4E2E9BB794B7}" dt="2024-02-09T08:02:14.942" v="217" actId="1076"/>
        <pc:sldMkLst>
          <pc:docMk/>
          <pc:sldMk cId="115702695" sldId="2147474061"/>
        </pc:sldMkLst>
        <pc:spChg chg="del">
          <ac:chgData name="Zhan, Yao" userId="S::yao.zhan@takeda.com::37b612df-86ed-4d30-8716-76c92ac1c591" providerId="AD" clId="Web-{5F165BCA-926E-D709-35CD-4E2E9BB794B7}" dt="2024-02-09T07:47:14.367" v="210"/>
          <ac:spMkLst>
            <pc:docMk/>
            <pc:sldMk cId="115702695" sldId="2147474061"/>
            <ac:spMk id="2" creationId="{37E49D2B-91C6-AB6F-901B-E2659132678C}"/>
          </ac:spMkLst>
        </pc:spChg>
        <pc:spChg chg="mod">
          <ac:chgData name="Zhan, Yao" userId="S::yao.zhan@takeda.com::37b612df-86ed-4d30-8716-76c92ac1c591" providerId="AD" clId="Web-{5F165BCA-926E-D709-35CD-4E2E9BB794B7}" dt="2024-02-09T07:47:06.211" v="209" actId="20577"/>
          <ac:spMkLst>
            <pc:docMk/>
            <pc:sldMk cId="115702695" sldId="2147474061"/>
            <ac:spMk id="4" creationId="{AA7B0BB9-6F2F-2EC0-3D88-F5073A26C2CD}"/>
          </ac:spMkLst>
        </pc:spChg>
        <pc:spChg chg="add del">
          <ac:chgData name="Zhan, Yao" userId="S::yao.zhan@takeda.com::37b612df-86ed-4d30-8716-76c92ac1c591" providerId="AD" clId="Web-{5F165BCA-926E-D709-35CD-4E2E9BB794B7}" dt="2024-02-09T07:46:53.007" v="204"/>
          <ac:spMkLst>
            <pc:docMk/>
            <pc:sldMk cId="115702695" sldId="2147474061"/>
            <ac:spMk id="8" creationId="{23F6C82B-C9EF-E966-176D-7186CE0C17B0}"/>
          </ac:spMkLst>
        </pc:spChg>
        <pc:picChg chg="add mod">
          <ac:chgData name="Zhan, Yao" userId="S::yao.zhan@takeda.com::37b612df-86ed-4d30-8716-76c92ac1c591" providerId="AD" clId="Web-{5F165BCA-926E-D709-35CD-4E2E9BB794B7}" dt="2024-02-09T07:58:50.787" v="212" actId="1076"/>
          <ac:picMkLst>
            <pc:docMk/>
            <pc:sldMk cId="115702695" sldId="2147474061"/>
            <ac:picMk id="9" creationId="{ACB7DE16-DDED-8E8A-3A9E-BD6E0C027700}"/>
          </ac:picMkLst>
        </pc:picChg>
        <pc:picChg chg="add mod">
          <ac:chgData name="Zhan, Yao" userId="S::yao.zhan@takeda.com::37b612df-86ed-4d30-8716-76c92ac1c591" providerId="AD" clId="Web-{5F165BCA-926E-D709-35CD-4E2E9BB794B7}" dt="2024-02-09T08:01:14.625" v="215" actId="1076"/>
          <ac:picMkLst>
            <pc:docMk/>
            <pc:sldMk cId="115702695" sldId="2147474061"/>
            <ac:picMk id="10" creationId="{D576A7D1-272A-782D-D219-EC58EF970EB3}"/>
          </ac:picMkLst>
        </pc:picChg>
        <pc:picChg chg="add mod">
          <ac:chgData name="Zhan, Yao" userId="S::yao.zhan@takeda.com::37b612df-86ed-4d30-8716-76c92ac1c591" providerId="AD" clId="Web-{5F165BCA-926E-D709-35CD-4E2E9BB794B7}" dt="2024-02-09T08:02:14.942" v="217" actId="1076"/>
          <ac:picMkLst>
            <pc:docMk/>
            <pc:sldMk cId="115702695" sldId="2147474061"/>
            <ac:picMk id="11" creationId="{5CC600A6-CEC6-DEEF-E9D2-CDE287D69026}"/>
          </ac:picMkLst>
        </pc:picChg>
      </pc:sldChg>
      <pc:sldChg chg="addSp delSp modSp add replId">
        <pc:chgData name="Zhan, Yao" userId="S::yao.zhan@takeda.com::37b612df-86ed-4d30-8716-76c92ac1c591" providerId="AD" clId="Web-{5F165BCA-926E-D709-35CD-4E2E9BB794B7}" dt="2024-02-09T07:46:38.084" v="202" actId="20577"/>
        <pc:sldMkLst>
          <pc:docMk/>
          <pc:sldMk cId="756235382" sldId="2147474062"/>
        </pc:sldMkLst>
        <pc:spChg chg="mod">
          <ac:chgData name="Zhan, Yao" userId="S::yao.zhan@takeda.com::37b612df-86ed-4d30-8716-76c92ac1c591" providerId="AD" clId="Web-{5F165BCA-926E-D709-35CD-4E2E9BB794B7}" dt="2024-02-09T07:46:38.084" v="202" actId="20577"/>
          <ac:spMkLst>
            <pc:docMk/>
            <pc:sldMk cId="756235382" sldId="2147474062"/>
            <ac:spMk id="4" creationId="{5D551795-7791-10C7-9B41-75BFD6743DF8}"/>
          </ac:spMkLst>
        </pc:spChg>
        <pc:spChg chg="add mod">
          <ac:chgData name="Zhan, Yao" userId="S::yao.zhan@takeda.com::37b612df-86ed-4d30-8716-76c92ac1c591" providerId="AD" clId="Web-{5F165BCA-926E-D709-35CD-4E2E9BB794B7}" dt="2024-02-09T07:25:58.285" v="84"/>
          <ac:spMkLst>
            <pc:docMk/>
            <pc:sldMk cId="756235382" sldId="2147474062"/>
            <ac:spMk id="7" creationId="{AB452AB7-F26D-BCDF-E041-2FC8660003B1}"/>
          </ac:spMkLst>
        </pc:spChg>
        <pc:spChg chg="add mod">
          <ac:chgData name="Zhan, Yao" userId="S::yao.zhan@takeda.com::37b612df-86ed-4d30-8716-76c92ac1c591" providerId="AD" clId="Web-{5F165BCA-926E-D709-35CD-4E2E9BB794B7}" dt="2024-02-09T07:45:04.562" v="111" actId="14100"/>
          <ac:spMkLst>
            <pc:docMk/>
            <pc:sldMk cId="756235382" sldId="2147474062"/>
            <ac:spMk id="9" creationId="{A9506B63-97AC-C922-E883-4036F099A874}"/>
          </ac:spMkLst>
        </pc:spChg>
        <pc:spChg chg="mod ord">
          <ac:chgData name="Zhan, Yao" userId="S::yao.zhan@takeda.com::37b612df-86ed-4d30-8716-76c92ac1c591" providerId="AD" clId="Web-{5F165BCA-926E-D709-35CD-4E2E9BB794B7}" dt="2024-02-09T07:26:02.051" v="85"/>
          <ac:spMkLst>
            <pc:docMk/>
            <pc:sldMk cId="756235382" sldId="2147474062"/>
            <ac:spMk id="15" creationId="{8EC5E304-D3C9-047D-3D90-0601A74EFE6D}"/>
          </ac:spMkLst>
        </pc:spChg>
        <pc:spChg chg="add mod">
          <ac:chgData name="Zhan, Yao" userId="S::yao.zhan@takeda.com::37b612df-86ed-4d30-8716-76c92ac1c591" providerId="AD" clId="Web-{5F165BCA-926E-D709-35CD-4E2E9BB794B7}" dt="2024-02-09T07:26:33.208" v="91" actId="14100"/>
          <ac:spMkLst>
            <pc:docMk/>
            <pc:sldMk cId="756235382" sldId="2147474062"/>
            <ac:spMk id="17" creationId="{1219E4A3-6723-0EC1-EDA3-420EDA67DE2E}"/>
          </ac:spMkLst>
        </pc:spChg>
        <pc:spChg chg="add mod">
          <ac:chgData name="Zhan, Yao" userId="S::yao.zhan@takeda.com::37b612df-86ed-4d30-8716-76c92ac1c591" providerId="AD" clId="Web-{5F165BCA-926E-D709-35CD-4E2E9BB794B7}" dt="2024-02-09T07:26:43.896" v="94" actId="14100"/>
          <ac:spMkLst>
            <pc:docMk/>
            <pc:sldMk cId="756235382" sldId="2147474062"/>
            <ac:spMk id="18" creationId="{F27FE657-716B-3815-4D44-AD2C10AE062D}"/>
          </ac:spMkLst>
        </pc:spChg>
        <pc:spChg chg="add mod">
          <ac:chgData name="Zhan, Yao" userId="S::yao.zhan@takeda.com::37b612df-86ed-4d30-8716-76c92ac1c591" providerId="AD" clId="Web-{5F165BCA-926E-D709-35CD-4E2E9BB794B7}" dt="2024-02-09T07:27:06.178" v="100" actId="14100"/>
          <ac:spMkLst>
            <pc:docMk/>
            <pc:sldMk cId="756235382" sldId="2147474062"/>
            <ac:spMk id="19" creationId="{949EC80A-B251-D297-B824-1849BF299B91}"/>
          </ac:spMkLst>
        </pc:spChg>
        <pc:spChg chg="add mod">
          <ac:chgData name="Zhan, Yao" userId="S::yao.zhan@takeda.com::37b612df-86ed-4d30-8716-76c92ac1c591" providerId="AD" clId="Web-{5F165BCA-926E-D709-35CD-4E2E9BB794B7}" dt="2024-02-09T07:27:29.163" v="103" actId="1076"/>
          <ac:spMkLst>
            <pc:docMk/>
            <pc:sldMk cId="756235382" sldId="2147474062"/>
            <ac:spMk id="20" creationId="{6D310C23-F9C6-306A-0D20-41E064F27FE5}"/>
          </ac:spMkLst>
        </pc:spChg>
        <pc:picChg chg="add mod">
          <ac:chgData name="Zhan, Yao" userId="S::yao.zhan@takeda.com::37b612df-86ed-4d30-8716-76c92ac1c591" providerId="AD" clId="Web-{5F165BCA-926E-D709-35CD-4E2E9BB794B7}" dt="2024-02-09T07:25:17.437" v="77" actId="1076"/>
          <ac:picMkLst>
            <pc:docMk/>
            <pc:sldMk cId="756235382" sldId="2147474062"/>
            <ac:picMk id="2" creationId="{2B6A3626-F185-D6E4-FEC6-9CEB5EB73E2A}"/>
          </ac:picMkLst>
        </pc:picChg>
        <pc:picChg chg="del">
          <ac:chgData name="Zhan, Yao" userId="S::yao.zhan@takeda.com::37b612df-86ed-4d30-8716-76c92ac1c591" providerId="AD" clId="Web-{5F165BCA-926E-D709-35CD-4E2E9BB794B7}" dt="2024-02-09T07:25:04.952" v="73"/>
          <ac:picMkLst>
            <pc:docMk/>
            <pc:sldMk cId="756235382" sldId="2147474062"/>
            <ac:picMk id="8" creationId="{4EBB7495-D65A-2E05-9CA4-173EF52932F0}"/>
          </ac:picMkLst>
        </pc:picChg>
        <pc:picChg chg="add mod">
          <ac:chgData name="Zhan, Yao" userId="S::yao.zhan@takeda.com::37b612df-86ed-4d30-8716-76c92ac1c591" providerId="AD" clId="Web-{5F165BCA-926E-D709-35CD-4E2E9BB794B7}" dt="2024-02-09T07:44:48.655" v="108" actId="1076"/>
          <ac:picMkLst>
            <pc:docMk/>
            <pc:sldMk cId="756235382" sldId="2147474062"/>
            <ac:picMk id="8" creationId="{640763F4-5740-59DB-7269-5B3B2ECFEC10}"/>
          </ac:picMkLst>
        </pc:picChg>
        <pc:picChg chg="del">
          <ac:chgData name="Zhan, Yao" userId="S::yao.zhan@takeda.com::37b612df-86ed-4d30-8716-76c92ac1c591" providerId="AD" clId="Web-{5F165BCA-926E-D709-35CD-4E2E9BB794B7}" dt="2024-02-09T07:25:06.890" v="74"/>
          <ac:picMkLst>
            <pc:docMk/>
            <pc:sldMk cId="756235382" sldId="2147474062"/>
            <ac:picMk id="9" creationId="{70D93534-4290-8AE1-7EAF-7E0EB76274F2}"/>
          </ac:picMkLst>
        </pc:picChg>
      </pc:sldChg>
      <pc:sldChg chg="addSp delSp modSp add replId">
        <pc:chgData name="Zhan, Yao" userId="S::yao.zhan@takeda.com::37b612df-86ed-4d30-8716-76c92ac1c591" providerId="AD" clId="Web-{5F165BCA-926E-D709-35CD-4E2E9BB794B7}" dt="2024-02-09T06:42:56.753" v="72" actId="1076"/>
        <pc:sldMkLst>
          <pc:docMk/>
          <pc:sldMk cId="1711050" sldId="2147474063"/>
        </pc:sldMkLst>
        <pc:spChg chg="del">
          <ac:chgData name="Zhan, Yao" userId="S::yao.zhan@takeda.com::37b612df-86ed-4d30-8716-76c92ac1c591" providerId="AD" clId="Web-{5F165BCA-926E-D709-35CD-4E2E9BB794B7}" dt="2024-02-09T03:47:31.664" v="36"/>
          <ac:spMkLst>
            <pc:docMk/>
            <pc:sldMk cId="1711050" sldId="2147474063"/>
            <ac:spMk id="3" creationId="{E941E43B-538E-52F3-C816-FBAB7126D138}"/>
          </ac:spMkLst>
        </pc:spChg>
        <pc:spChg chg="add mod">
          <ac:chgData name="Zhan, Yao" userId="S::yao.zhan@takeda.com::37b612df-86ed-4d30-8716-76c92ac1c591" providerId="AD" clId="Web-{5F165BCA-926E-D709-35CD-4E2E9BB794B7}" dt="2024-02-09T06:41:41.048" v="58" actId="1076"/>
          <ac:spMkLst>
            <pc:docMk/>
            <pc:sldMk cId="1711050" sldId="2147474063"/>
            <ac:spMk id="8" creationId="{1CC5E9FF-2579-1BD9-8533-4D2974F3B6E6}"/>
          </ac:spMkLst>
        </pc:spChg>
        <pc:spChg chg="add mod">
          <ac:chgData name="Zhan, Yao" userId="S::yao.zhan@takeda.com::37b612df-86ed-4d30-8716-76c92ac1c591" providerId="AD" clId="Web-{5F165BCA-926E-D709-35CD-4E2E9BB794B7}" dt="2024-02-09T06:41:47.626" v="60" actId="1076"/>
          <ac:spMkLst>
            <pc:docMk/>
            <pc:sldMk cId="1711050" sldId="2147474063"/>
            <ac:spMk id="9" creationId="{6148D4B8-2F83-6C4D-80DC-E8B1671C6407}"/>
          </ac:spMkLst>
        </pc:spChg>
        <pc:spChg chg="add mod">
          <ac:chgData name="Zhan, Yao" userId="S::yao.zhan@takeda.com::37b612df-86ed-4d30-8716-76c92ac1c591" providerId="AD" clId="Web-{5F165BCA-926E-D709-35CD-4E2E9BB794B7}" dt="2024-02-09T06:41:55.501" v="62" actId="1076"/>
          <ac:spMkLst>
            <pc:docMk/>
            <pc:sldMk cId="1711050" sldId="2147474063"/>
            <ac:spMk id="10" creationId="{4F241717-A859-2731-830D-F62EDA21FDE6}"/>
          </ac:spMkLst>
        </pc:spChg>
        <pc:spChg chg="add mod">
          <ac:chgData name="Zhan, Yao" userId="S::yao.zhan@takeda.com::37b612df-86ed-4d30-8716-76c92ac1c591" providerId="AD" clId="Web-{5F165BCA-926E-D709-35CD-4E2E9BB794B7}" dt="2024-02-09T06:42:19.674" v="64" actId="1076"/>
          <ac:spMkLst>
            <pc:docMk/>
            <pc:sldMk cId="1711050" sldId="2147474063"/>
            <ac:spMk id="11" creationId="{70A3246F-E81D-D73F-FDC3-F765957762AF}"/>
          </ac:spMkLst>
        </pc:spChg>
        <pc:spChg chg="add mod">
          <ac:chgData name="Zhan, Yao" userId="S::yao.zhan@takeda.com::37b612df-86ed-4d30-8716-76c92ac1c591" providerId="AD" clId="Web-{5F165BCA-926E-D709-35CD-4E2E9BB794B7}" dt="2024-02-09T06:42:36.096" v="66" actId="1076"/>
          <ac:spMkLst>
            <pc:docMk/>
            <pc:sldMk cId="1711050" sldId="2147474063"/>
            <ac:spMk id="12" creationId="{53447D89-01BC-2562-04E6-71AE6E940820}"/>
          </ac:spMkLst>
        </pc:spChg>
        <pc:spChg chg="add mod">
          <ac:chgData name="Zhan, Yao" userId="S::yao.zhan@takeda.com::37b612df-86ed-4d30-8716-76c92ac1c591" providerId="AD" clId="Web-{5F165BCA-926E-D709-35CD-4E2E9BB794B7}" dt="2024-02-09T06:42:40.549" v="68" actId="1076"/>
          <ac:spMkLst>
            <pc:docMk/>
            <pc:sldMk cId="1711050" sldId="2147474063"/>
            <ac:spMk id="13" creationId="{9E98D78F-8461-8FC4-9D14-87A7E63ED70B}"/>
          </ac:spMkLst>
        </pc:spChg>
        <pc:spChg chg="add mod">
          <ac:chgData name="Zhan, Yao" userId="S::yao.zhan@takeda.com::37b612df-86ed-4d30-8716-76c92ac1c591" providerId="AD" clId="Web-{5F165BCA-926E-D709-35CD-4E2E9BB794B7}" dt="2024-02-09T06:42:49.159" v="70" actId="1076"/>
          <ac:spMkLst>
            <pc:docMk/>
            <pc:sldMk cId="1711050" sldId="2147474063"/>
            <ac:spMk id="14" creationId="{64806D49-A082-3089-2DE5-94D61E090C42}"/>
          </ac:spMkLst>
        </pc:spChg>
        <pc:spChg chg="add mod">
          <ac:chgData name="Zhan, Yao" userId="S::yao.zhan@takeda.com::37b612df-86ed-4d30-8716-76c92ac1c591" providerId="AD" clId="Web-{5F165BCA-926E-D709-35CD-4E2E9BB794B7}" dt="2024-02-09T06:42:56.753" v="72" actId="1076"/>
          <ac:spMkLst>
            <pc:docMk/>
            <pc:sldMk cId="1711050" sldId="2147474063"/>
            <ac:spMk id="15" creationId="{5A7260AA-0882-4A01-09A7-AF3DE627638B}"/>
          </ac:spMkLst>
        </pc:spChg>
        <pc:spChg chg="del">
          <ac:chgData name="Zhan, Yao" userId="S::yao.zhan@takeda.com::37b612df-86ed-4d30-8716-76c92ac1c591" providerId="AD" clId="Web-{5F165BCA-926E-D709-35CD-4E2E9BB794B7}" dt="2024-02-09T03:47:31.664" v="32"/>
          <ac:spMkLst>
            <pc:docMk/>
            <pc:sldMk cId="1711050" sldId="2147474063"/>
            <ac:spMk id="17" creationId="{75922574-5FCC-3A7C-B86E-9B67AA7B90D5}"/>
          </ac:spMkLst>
        </pc:spChg>
        <pc:spChg chg="del">
          <ac:chgData name="Zhan, Yao" userId="S::yao.zhan@takeda.com::37b612df-86ed-4d30-8716-76c92ac1c591" providerId="AD" clId="Web-{5F165BCA-926E-D709-35CD-4E2E9BB794B7}" dt="2024-02-09T03:47:31.664" v="31"/>
          <ac:spMkLst>
            <pc:docMk/>
            <pc:sldMk cId="1711050" sldId="2147474063"/>
            <ac:spMk id="18" creationId="{8810F383-7A36-FA8B-30DE-EFA5309AE52E}"/>
          </ac:spMkLst>
        </pc:spChg>
        <pc:spChg chg="del">
          <ac:chgData name="Zhan, Yao" userId="S::yao.zhan@takeda.com::37b612df-86ed-4d30-8716-76c92ac1c591" providerId="AD" clId="Web-{5F165BCA-926E-D709-35CD-4E2E9BB794B7}" dt="2024-02-09T03:47:31.664" v="30"/>
          <ac:spMkLst>
            <pc:docMk/>
            <pc:sldMk cId="1711050" sldId="2147474063"/>
            <ac:spMk id="19" creationId="{E00E2F96-E34E-000D-97AC-D6993F78179F}"/>
          </ac:spMkLst>
        </pc:spChg>
        <pc:spChg chg="del">
          <ac:chgData name="Zhan, Yao" userId="S::yao.zhan@takeda.com::37b612df-86ed-4d30-8716-76c92ac1c591" providerId="AD" clId="Web-{5F165BCA-926E-D709-35CD-4E2E9BB794B7}" dt="2024-02-09T03:47:31.664" v="29"/>
          <ac:spMkLst>
            <pc:docMk/>
            <pc:sldMk cId="1711050" sldId="2147474063"/>
            <ac:spMk id="21" creationId="{85C28BC4-FD75-23C4-26AC-4E69BC96739F}"/>
          </ac:spMkLst>
        </pc:spChg>
        <pc:spChg chg="del">
          <ac:chgData name="Zhan, Yao" userId="S::yao.zhan@takeda.com::37b612df-86ed-4d30-8716-76c92ac1c591" providerId="AD" clId="Web-{5F165BCA-926E-D709-35CD-4E2E9BB794B7}" dt="2024-02-09T03:47:31.664" v="28"/>
          <ac:spMkLst>
            <pc:docMk/>
            <pc:sldMk cId="1711050" sldId="2147474063"/>
            <ac:spMk id="22" creationId="{D928E670-6D46-83DA-ECBD-66D5397007A0}"/>
          </ac:spMkLst>
        </pc:spChg>
        <pc:spChg chg="del">
          <ac:chgData name="Zhan, Yao" userId="S::yao.zhan@takeda.com::37b612df-86ed-4d30-8716-76c92ac1c591" providerId="AD" clId="Web-{5F165BCA-926E-D709-35CD-4E2E9BB794B7}" dt="2024-02-09T03:47:31.664" v="27"/>
          <ac:spMkLst>
            <pc:docMk/>
            <pc:sldMk cId="1711050" sldId="2147474063"/>
            <ac:spMk id="23" creationId="{B586344F-1EE3-6277-55A8-6F50B1F4DE6A}"/>
          </ac:spMkLst>
        </pc:spChg>
        <pc:spChg chg="del">
          <ac:chgData name="Zhan, Yao" userId="S::yao.zhan@takeda.com::37b612df-86ed-4d30-8716-76c92ac1c591" providerId="AD" clId="Web-{5F165BCA-926E-D709-35CD-4E2E9BB794B7}" dt="2024-02-09T03:47:31.664" v="26"/>
          <ac:spMkLst>
            <pc:docMk/>
            <pc:sldMk cId="1711050" sldId="2147474063"/>
            <ac:spMk id="24" creationId="{9AB988EF-7A6E-FE2F-EC8A-0E388942BEED}"/>
          </ac:spMkLst>
        </pc:spChg>
        <pc:spChg chg="del">
          <ac:chgData name="Zhan, Yao" userId="S::yao.zhan@takeda.com::37b612df-86ed-4d30-8716-76c92ac1c591" providerId="AD" clId="Web-{5F165BCA-926E-D709-35CD-4E2E9BB794B7}" dt="2024-02-09T03:47:31.664" v="25"/>
          <ac:spMkLst>
            <pc:docMk/>
            <pc:sldMk cId="1711050" sldId="2147474063"/>
            <ac:spMk id="25" creationId="{ED0C8F08-EA36-22AA-1723-3DB931BD825A}"/>
          </ac:spMkLst>
        </pc:spChg>
        <pc:spChg chg="del">
          <ac:chgData name="Zhan, Yao" userId="S::yao.zhan@takeda.com::37b612df-86ed-4d30-8716-76c92ac1c591" providerId="AD" clId="Web-{5F165BCA-926E-D709-35CD-4E2E9BB794B7}" dt="2024-02-09T03:47:31.664" v="24"/>
          <ac:spMkLst>
            <pc:docMk/>
            <pc:sldMk cId="1711050" sldId="2147474063"/>
            <ac:spMk id="26" creationId="{B1139292-E1D3-E50A-E044-4065BC8E6D1D}"/>
          </ac:spMkLst>
        </pc:spChg>
        <pc:picChg chg="add mod">
          <ac:chgData name="Zhan, Yao" userId="S::yao.zhan@takeda.com::37b612df-86ed-4d30-8716-76c92ac1c591" providerId="AD" clId="Web-{5F165BCA-926E-D709-35CD-4E2E9BB794B7}" dt="2024-02-09T03:53:20.235" v="47" actId="1076"/>
          <ac:picMkLst>
            <pc:docMk/>
            <pc:sldMk cId="1711050" sldId="2147474063"/>
            <ac:picMk id="2" creationId="{617A9771-E3BD-C104-867E-3FC6EA05C300}"/>
          </ac:picMkLst>
        </pc:picChg>
        <pc:picChg chg="add mod">
          <ac:chgData name="Zhan, Yao" userId="S::yao.zhan@takeda.com::37b612df-86ed-4d30-8716-76c92ac1c591" providerId="AD" clId="Web-{5F165BCA-926E-D709-35CD-4E2E9BB794B7}" dt="2024-02-09T03:53:36.845" v="51" actId="1076"/>
          <ac:picMkLst>
            <pc:docMk/>
            <pc:sldMk cId="1711050" sldId="2147474063"/>
            <ac:picMk id="6" creationId="{31D55A25-DB4A-CA74-45CC-3944D229E4C0}"/>
          </ac:picMkLst>
        </pc:picChg>
        <pc:picChg chg="add mod">
          <ac:chgData name="Zhan, Yao" userId="S::yao.zhan@takeda.com::37b612df-86ed-4d30-8716-76c92ac1c591" providerId="AD" clId="Web-{5F165BCA-926E-D709-35CD-4E2E9BB794B7}" dt="2024-02-09T03:54:10.533" v="56" actId="1076"/>
          <ac:picMkLst>
            <pc:docMk/>
            <pc:sldMk cId="1711050" sldId="2147474063"/>
            <ac:picMk id="7" creationId="{C7A594DA-7A7A-86CC-8711-4EC5DEFC306A}"/>
          </ac:picMkLst>
        </pc:picChg>
        <pc:picChg chg="del">
          <ac:chgData name="Zhan, Yao" userId="S::yao.zhan@takeda.com::37b612df-86ed-4d30-8716-76c92ac1c591" providerId="AD" clId="Web-{5F165BCA-926E-D709-35CD-4E2E9BB794B7}" dt="2024-02-09T03:47:31.664" v="35"/>
          <ac:picMkLst>
            <pc:docMk/>
            <pc:sldMk cId="1711050" sldId="2147474063"/>
            <ac:picMk id="14" creationId="{7E3821D4-319A-A5AF-56D8-1B6DC06C6F04}"/>
          </ac:picMkLst>
        </pc:picChg>
        <pc:picChg chg="del">
          <ac:chgData name="Zhan, Yao" userId="S::yao.zhan@takeda.com::37b612df-86ed-4d30-8716-76c92ac1c591" providerId="AD" clId="Web-{5F165BCA-926E-D709-35CD-4E2E9BB794B7}" dt="2024-02-09T03:47:31.664" v="34"/>
          <ac:picMkLst>
            <pc:docMk/>
            <pc:sldMk cId="1711050" sldId="2147474063"/>
            <ac:picMk id="15" creationId="{EC6A97CE-203E-EFDF-B0D0-CD83D8E32BBC}"/>
          </ac:picMkLst>
        </pc:picChg>
        <pc:picChg chg="del">
          <ac:chgData name="Zhan, Yao" userId="S::yao.zhan@takeda.com::37b612df-86ed-4d30-8716-76c92ac1c591" providerId="AD" clId="Web-{5F165BCA-926E-D709-35CD-4E2E9BB794B7}" dt="2024-02-09T03:47:31.664" v="33"/>
          <ac:picMkLst>
            <pc:docMk/>
            <pc:sldMk cId="1711050" sldId="2147474063"/>
            <ac:picMk id="16" creationId="{BF6C6B26-1502-0FC4-D7EB-72CC1FB45C97}"/>
          </ac:picMkLst>
        </pc:picChg>
      </pc:sldChg>
      <pc:sldChg chg="addSp delSp modSp new">
        <pc:chgData name="Zhan, Yao" userId="S::yao.zhan@takeda.com::37b612df-86ed-4d30-8716-76c92ac1c591" providerId="AD" clId="Web-{5F165BCA-926E-D709-35CD-4E2E9BB794B7}" dt="2024-02-09T08:55:47.320" v="227" actId="1076"/>
        <pc:sldMkLst>
          <pc:docMk/>
          <pc:sldMk cId="1921636955" sldId="2147474064"/>
        </pc:sldMkLst>
        <pc:spChg chg="del">
          <ac:chgData name="Zhan, Yao" userId="S::yao.zhan@takeda.com::37b612df-86ed-4d30-8716-76c92ac1c591" providerId="AD" clId="Web-{5F165BCA-926E-D709-35CD-4E2E9BB794B7}" dt="2024-02-09T08:54:28.737" v="219"/>
          <ac:spMkLst>
            <pc:docMk/>
            <pc:sldMk cId="1921636955" sldId="2147474064"/>
            <ac:spMk id="2" creationId="{1C625DEE-7063-8684-F1ED-C6207F65083C}"/>
          </ac:spMkLst>
        </pc:spChg>
        <pc:picChg chg="add del mod modCrop">
          <ac:chgData name="Zhan, Yao" userId="S::yao.zhan@takeda.com::37b612df-86ed-4d30-8716-76c92ac1c591" providerId="AD" clId="Web-{5F165BCA-926E-D709-35CD-4E2E9BB794B7}" dt="2024-02-09T08:54:58.098" v="224"/>
          <ac:picMkLst>
            <pc:docMk/>
            <pc:sldMk cId="1921636955" sldId="2147474064"/>
            <ac:picMk id="7" creationId="{8A555CAA-58F4-CB68-09B1-0D9F4C98E64F}"/>
          </ac:picMkLst>
        </pc:picChg>
        <pc:picChg chg="add mod">
          <ac:chgData name="Zhan, Yao" userId="S::yao.zhan@takeda.com::37b612df-86ed-4d30-8716-76c92ac1c591" providerId="AD" clId="Web-{5F165BCA-926E-D709-35CD-4E2E9BB794B7}" dt="2024-02-09T08:55:47.320" v="227" actId="1076"/>
          <ac:picMkLst>
            <pc:docMk/>
            <pc:sldMk cId="1921636955" sldId="2147474064"/>
            <ac:picMk id="8" creationId="{D0CFE486-6CBF-9717-72D2-CCF85D3047E8}"/>
          </ac:picMkLst>
        </pc:picChg>
      </pc:sldChg>
    </pc:docChg>
  </pc:docChgLst>
  <pc:docChgLst>
    <pc:chgData name="Zhan, Yao" userId="37b612df-86ed-4d30-8716-76c92ac1c591" providerId="ADAL" clId="{FE8EEA09-C911-1F4B-9BEC-FE7D846BF60C}"/>
    <pc:docChg chg="undo custSel addSld modSld sldOrd modSection">
      <pc:chgData name="Zhan, Yao" userId="37b612df-86ed-4d30-8716-76c92ac1c591" providerId="ADAL" clId="{FE8EEA09-C911-1F4B-9BEC-FE7D846BF60C}" dt="2024-01-26T22:12:24.212" v="811" actId="20577"/>
      <pc:docMkLst>
        <pc:docMk/>
      </pc:docMkLst>
      <pc:sldChg chg="ord">
        <pc:chgData name="Zhan, Yao" userId="37b612df-86ed-4d30-8716-76c92ac1c591" providerId="ADAL" clId="{FE8EEA09-C911-1F4B-9BEC-FE7D846BF60C}" dt="2024-01-26T16:04:58.392" v="5" actId="20578"/>
        <pc:sldMkLst>
          <pc:docMk/>
          <pc:sldMk cId="2969239757" sldId="2147474033"/>
        </pc:sldMkLst>
      </pc:sldChg>
      <pc:sldChg chg="addSp delSp modSp mod">
        <pc:chgData name="Zhan, Yao" userId="37b612df-86ed-4d30-8716-76c92ac1c591" providerId="ADAL" clId="{FE8EEA09-C911-1F4B-9BEC-FE7D846BF60C}" dt="2024-01-26T16:07:23.309" v="152" actId="1076"/>
        <pc:sldMkLst>
          <pc:docMk/>
          <pc:sldMk cId="442370221" sldId="2147474034"/>
        </pc:sldMkLst>
        <pc:spChg chg="del">
          <ac:chgData name="Zhan, Yao" userId="37b612df-86ed-4d30-8716-76c92ac1c591" providerId="ADAL" clId="{FE8EEA09-C911-1F4B-9BEC-FE7D846BF60C}" dt="2024-01-26T16:05:07.507" v="6" actId="478"/>
          <ac:spMkLst>
            <pc:docMk/>
            <pc:sldMk cId="442370221" sldId="2147474034"/>
            <ac:spMk id="2" creationId="{9EBC6A4F-BDE7-31F3-3EAE-EED4FBE4900C}"/>
          </ac:spMkLst>
        </pc:spChg>
        <pc:spChg chg="del">
          <ac:chgData name="Zhan, Yao" userId="37b612df-86ed-4d30-8716-76c92ac1c591" providerId="ADAL" clId="{FE8EEA09-C911-1F4B-9BEC-FE7D846BF60C}" dt="2024-01-26T16:05:54.376" v="13"/>
          <ac:spMkLst>
            <pc:docMk/>
            <pc:sldMk cId="442370221" sldId="2147474034"/>
            <ac:spMk id="4" creationId="{6D09B072-E3F6-64C7-7407-5ECE65FE0A06}"/>
          </ac:spMkLst>
        </pc:spChg>
        <pc:spChg chg="add mod">
          <ac:chgData name="Zhan, Yao" userId="37b612df-86ed-4d30-8716-76c92ac1c591" providerId="ADAL" clId="{FE8EEA09-C911-1F4B-9BEC-FE7D846BF60C}" dt="2024-01-26T16:07:23.309" v="152" actId="1076"/>
          <ac:spMkLst>
            <pc:docMk/>
            <pc:sldMk cId="442370221" sldId="2147474034"/>
            <ac:spMk id="8" creationId="{510A8F21-CC10-1263-D450-6A7F75E938CD}"/>
          </ac:spMkLst>
        </pc:spChg>
        <pc:picChg chg="add mod">
          <ac:chgData name="Zhan, Yao" userId="37b612df-86ed-4d30-8716-76c92ac1c591" providerId="ADAL" clId="{FE8EEA09-C911-1F4B-9BEC-FE7D846BF60C}" dt="2024-01-26T16:05:42.691" v="12" actId="1076"/>
          <ac:picMkLst>
            <pc:docMk/>
            <pc:sldMk cId="442370221" sldId="2147474034"/>
            <ac:picMk id="7" creationId="{C9AAC5E2-09D9-D15C-B4D1-39D3C5F1098B}"/>
          </ac:picMkLst>
        </pc:picChg>
      </pc:sldChg>
      <pc:sldChg chg="addSp delSp modSp new mod">
        <pc:chgData name="Zhan, Yao" userId="37b612df-86ed-4d30-8716-76c92ac1c591" providerId="ADAL" clId="{FE8EEA09-C911-1F4B-9BEC-FE7D846BF60C}" dt="2024-01-26T16:10:46.745" v="161" actId="1076"/>
        <pc:sldMkLst>
          <pc:docMk/>
          <pc:sldMk cId="3310900309" sldId="2147474035"/>
        </pc:sldMkLst>
        <pc:spChg chg="del">
          <ac:chgData name="Zhan, Yao" userId="37b612df-86ed-4d30-8716-76c92ac1c591" providerId="ADAL" clId="{FE8EEA09-C911-1F4B-9BEC-FE7D846BF60C}" dt="2024-01-26T16:08:41.759" v="154" actId="478"/>
          <ac:spMkLst>
            <pc:docMk/>
            <pc:sldMk cId="3310900309" sldId="2147474035"/>
            <ac:spMk id="2" creationId="{781DD4B3-77E7-6FCB-0965-EE3118082B3E}"/>
          </ac:spMkLst>
        </pc:spChg>
        <pc:picChg chg="add del mod">
          <ac:chgData name="Zhan, Yao" userId="37b612df-86ed-4d30-8716-76c92ac1c591" providerId="ADAL" clId="{FE8EEA09-C911-1F4B-9BEC-FE7D846BF60C}" dt="2024-01-26T16:10:37.762" v="158" actId="478"/>
          <ac:picMkLst>
            <pc:docMk/>
            <pc:sldMk cId="3310900309" sldId="2147474035"/>
            <ac:picMk id="7" creationId="{EC38A88E-6F3C-3A2F-EEC3-AF7F7C695D8C}"/>
          </ac:picMkLst>
        </pc:picChg>
        <pc:picChg chg="add mod">
          <ac:chgData name="Zhan, Yao" userId="37b612df-86ed-4d30-8716-76c92ac1c591" providerId="ADAL" clId="{FE8EEA09-C911-1F4B-9BEC-FE7D846BF60C}" dt="2024-01-26T16:10:46.745" v="161" actId="1076"/>
          <ac:picMkLst>
            <pc:docMk/>
            <pc:sldMk cId="3310900309" sldId="2147474035"/>
            <ac:picMk id="8" creationId="{AD033166-B438-74B8-9C7E-629CE702C954}"/>
          </ac:picMkLst>
        </pc:picChg>
      </pc:sldChg>
      <pc:sldChg chg="addSp delSp modSp new mod">
        <pc:chgData name="Zhan, Yao" userId="37b612df-86ed-4d30-8716-76c92ac1c591" providerId="ADAL" clId="{FE8EEA09-C911-1F4B-9BEC-FE7D846BF60C}" dt="2024-01-26T20:09:34.526" v="362" actId="313"/>
        <pc:sldMkLst>
          <pc:docMk/>
          <pc:sldMk cId="838055334" sldId="2147474036"/>
        </pc:sldMkLst>
        <pc:spChg chg="del">
          <ac:chgData name="Zhan, Yao" userId="37b612df-86ed-4d30-8716-76c92ac1c591" providerId="ADAL" clId="{FE8EEA09-C911-1F4B-9BEC-FE7D846BF60C}" dt="2024-01-26T16:31:40.645" v="163" actId="478"/>
          <ac:spMkLst>
            <pc:docMk/>
            <pc:sldMk cId="838055334" sldId="2147474036"/>
            <ac:spMk id="2" creationId="{C55D58F7-FCA1-78ED-E694-323229839598}"/>
          </ac:spMkLst>
        </pc:spChg>
        <pc:spChg chg="mod">
          <ac:chgData name="Zhan, Yao" userId="37b612df-86ed-4d30-8716-76c92ac1c591" providerId="ADAL" clId="{FE8EEA09-C911-1F4B-9BEC-FE7D846BF60C}" dt="2024-01-26T20:09:34.526" v="362" actId="313"/>
          <ac:spMkLst>
            <pc:docMk/>
            <pc:sldMk cId="838055334" sldId="2147474036"/>
            <ac:spMk id="4" creationId="{1F3703D1-88B2-A495-C5E9-F5D9D78E1F5B}"/>
          </ac:spMkLst>
        </pc:spChg>
        <pc:spChg chg="add mod">
          <ac:chgData name="Zhan, Yao" userId="37b612df-86ed-4d30-8716-76c92ac1c591" providerId="ADAL" clId="{FE8EEA09-C911-1F4B-9BEC-FE7D846BF60C}" dt="2024-01-26T20:06:28.078" v="212" actId="1035"/>
          <ac:spMkLst>
            <pc:docMk/>
            <pc:sldMk cId="838055334" sldId="2147474036"/>
            <ac:spMk id="14" creationId="{98138A0B-CBE6-49C4-ED8B-B0ED94C12814}"/>
          </ac:spMkLst>
        </pc:spChg>
        <pc:picChg chg="add del mod">
          <ac:chgData name="Zhan, Yao" userId="37b612df-86ed-4d30-8716-76c92ac1c591" providerId="ADAL" clId="{FE8EEA09-C911-1F4B-9BEC-FE7D846BF60C}" dt="2024-01-26T16:33:55.241" v="168" actId="478"/>
          <ac:picMkLst>
            <pc:docMk/>
            <pc:sldMk cId="838055334" sldId="2147474036"/>
            <ac:picMk id="7" creationId="{5B2FA52C-B834-61EB-3CF2-A890966B5A84}"/>
          </ac:picMkLst>
        </pc:picChg>
        <pc:picChg chg="add del mod">
          <ac:chgData name="Zhan, Yao" userId="37b612df-86ed-4d30-8716-76c92ac1c591" providerId="ADAL" clId="{FE8EEA09-C911-1F4B-9BEC-FE7D846BF60C}" dt="2024-01-26T19:49:19.026" v="185" actId="478"/>
          <ac:picMkLst>
            <pc:docMk/>
            <pc:sldMk cId="838055334" sldId="2147474036"/>
            <ac:picMk id="8" creationId="{8DE02E6E-BA99-749D-6451-41974047ED88}"/>
          </ac:picMkLst>
        </pc:picChg>
        <pc:picChg chg="add del mod">
          <ac:chgData name="Zhan, Yao" userId="37b612df-86ed-4d30-8716-76c92ac1c591" providerId="ADAL" clId="{FE8EEA09-C911-1F4B-9BEC-FE7D846BF60C}" dt="2024-01-26T16:59:11.545" v="177" actId="478"/>
          <ac:picMkLst>
            <pc:docMk/>
            <pc:sldMk cId="838055334" sldId="2147474036"/>
            <ac:picMk id="9" creationId="{C22B7DFD-5F29-FD98-06EB-DB5BF1E2BF19}"/>
          </ac:picMkLst>
        </pc:picChg>
        <pc:picChg chg="add del mod">
          <ac:chgData name="Zhan, Yao" userId="37b612df-86ed-4d30-8716-76c92ac1c591" providerId="ADAL" clId="{FE8EEA09-C911-1F4B-9BEC-FE7D846BF60C}" dt="2024-01-26T20:02:27.710" v="193" actId="478"/>
          <ac:picMkLst>
            <pc:docMk/>
            <pc:sldMk cId="838055334" sldId="2147474036"/>
            <ac:picMk id="10" creationId="{2AAC600F-2661-282B-1BA8-061D1E141026}"/>
          </ac:picMkLst>
        </pc:picChg>
        <pc:picChg chg="add del mod">
          <ac:chgData name="Zhan, Yao" userId="37b612df-86ed-4d30-8716-76c92ac1c591" providerId="ADAL" clId="{FE8EEA09-C911-1F4B-9BEC-FE7D846BF60C}" dt="2024-01-26T19:49:38.477" v="189" actId="478"/>
          <ac:picMkLst>
            <pc:docMk/>
            <pc:sldMk cId="838055334" sldId="2147474036"/>
            <ac:picMk id="11" creationId="{FEB8BA50-7820-8FDA-3CA8-9F4F00DDBED2}"/>
          </ac:picMkLst>
        </pc:picChg>
        <pc:picChg chg="add mod">
          <ac:chgData name="Zhan, Yao" userId="37b612df-86ed-4d30-8716-76c92ac1c591" providerId="ADAL" clId="{FE8EEA09-C911-1F4B-9BEC-FE7D846BF60C}" dt="2024-01-26T20:02:36.921" v="196" actId="1076"/>
          <ac:picMkLst>
            <pc:docMk/>
            <pc:sldMk cId="838055334" sldId="2147474036"/>
            <ac:picMk id="12" creationId="{51EA81BB-B8E1-793E-F62F-DEB4D3EFC147}"/>
          </ac:picMkLst>
        </pc:picChg>
        <pc:picChg chg="add mod">
          <ac:chgData name="Zhan, Yao" userId="37b612df-86ed-4d30-8716-76c92ac1c591" providerId="ADAL" clId="{FE8EEA09-C911-1F4B-9BEC-FE7D846BF60C}" dt="2024-01-26T20:05:26.816" v="197" actId="1076"/>
          <ac:picMkLst>
            <pc:docMk/>
            <pc:sldMk cId="838055334" sldId="2147474036"/>
            <ac:picMk id="13" creationId="{D8825FE3-40D5-F92A-4578-E134465C076E}"/>
          </ac:picMkLst>
        </pc:picChg>
      </pc:sldChg>
      <pc:sldChg chg="addSp delSp modSp new mod">
        <pc:chgData name="Zhan, Yao" userId="37b612df-86ed-4d30-8716-76c92ac1c591" providerId="ADAL" clId="{FE8EEA09-C911-1F4B-9BEC-FE7D846BF60C}" dt="2024-01-26T21:05:27.729" v="522" actId="20577"/>
        <pc:sldMkLst>
          <pc:docMk/>
          <pc:sldMk cId="1975933226" sldId="2147474037"/>
        </pc:sldMkLst>
        <pc:spChg chg="del">
          <ac:chgData name="Zhan, Yao" userId="37b612df-86ed-4d30-8716-76c92ac1c591" providerId="ADAL" clId="{FE8EEA09-C911-1F4B-9BEC-FE7D846BF60C}" dt="2024-01-26T20:09:42.481" v="364" actId="478"/>
          <ac:spMkLst>
            <pc:docMk/>
            <pc:sldMk cId="1975933226" sldId="2147474037"/>
            <ac:spMk id="2" creationId="{2D0B120C-638A-984E-5211-38C66730A7FD}"/>
          </ac:spMkLst>
        </pc:spChg>
        <pc:spChg chg="mod">
          <ac:chgData name="Zhan, Yao" userId="37b612df-86ed-4d30-8716-76c92ac1c591" providerId="ADAL" clId="{FE8EEA09-C911-1F4B-9BEC-FE7D846BF60C}" dt="2024-01-26T21:05:27.729" v="522" actId="20577"/>
          <ac:spMkLst>
            <pc:docMk/>
            <pc:sldMk cId="1975933226" sldId="2147474037"/>
            <ac:spMk id="4" creationId="{9110FAA1-9502-ABB3-4599-20F30BA482EE}"/>
          </ac:spMkLst>
        </pc:spChg>
        <pc:picChg chg="add del mod">
          <ac:chgData name="Zhan, Yao" userId="37b612df-86ed-4d30-8716-76c92ac1c591" providerId="ADAL" clId="{FE8EEA09-C911-1F4B-9BEC-FE7D846BF60C}" dt="2024-01-26T21:03:42.480" v="372" actId="478"/>
          <ac:picMkLst>
            <pc:docMk/>
            <pc:sldMk cId="1975933226" sldId="2147474037"/>
            <ac:picMk id="7" creationId="{5EC26C72-FF55-D211-B080-F98EAE72921A}"/>
          </ac:picMkLst>
        </pc:picChg>
        <pc:picChg chg="add del mod">
          <ac:chgData name="Zhan, Yao" userId="37b612df-86ed-4d30-8716-76c92ac1c591" providerId="ADAL" clId="{FE8EEA09-C911-1F4B-9BEC-FE7D846BF60C}" dt="2024-01-26T21:03:42.480" v="372" actId="478"/>
          <ac:picMkLst>
            <pc:docMk/>
            <pc:sldMk cId="1975933226" sldId="2147474037"/>
            <ac:picMk id="8" creationId="{635E4759-CBB4-F3C9-7759-3C9E964EF14A}"/>
          </ac:picMkLst>
        </pc:picChg>
        <pc:picChg chg="add mod">
          <ac:chgData name="Zhan, Yao" userId="37b612df-86ed-4d30-8716-76c92ac1c591" providerId="ADAL" clId="{FE8EEA09-C911-1F4B-9BEC-FE7D846BF60C}" dt="2024-01-26T21:03:51.691" v="375" actId="1076"/>
          <ac:picMkLst>
            <pc:docMk/>
            <pc:sldMk cId="1975933226" sldId="2147474037"/>
            <ac:picMk id="9" creationId="{308B0B6D-3053-99B4-1335-DFC32820AACE}"/>
          </ac:picMkLst>
        </pc:picChg>
      </pc:sldChg>
      <pc:sldChg chg="addSp delSp modSp add mod">
        <pc:chgData name="Zhan, Yao" userId="37b612df-86ed-4d30-8716-76c92ac1c591" providerId="ADAL" clId="{FE8EEA09-C911-1F4B-9BEC-FE7D846BF60C}" dt="2024-01-26T21:49:13.375" v="613" actId="1076"/>
        <pc:sldMkLst>
          <pc:docMk/>
          <pc:sldMk cId="3396917590" sldId="2147474038"/>
        </pc:sldMkLst>
        <pc:spChg chg="mod">
          <ac:chgData name="Zhan, Yao" userId="37b612df-86ed-4d30-8716-76c92ac1c591" providerId="ADAL" clId="{FE8EEA09-C911-1F4B-9BEC-FE7D846BF60C}" dt="2024-01-26T21:47:58.986" v="608" actId="20577"/>
          <ac:spMkLst>
            <pc:docMk/>
            <pc:sldMk cId="3396917590" sldId="2147474038"/>
            <ac:spMk id="6" creationId="{E25062A8-3F0B-2799-B991-71251969503E}"/>
          </ac:spMkLst>
        </pc:spChg>
        <pc:picChg chg="add mod">
          <ac:chgData name="Zhan, Yao" userId="37b612df-86ed-4d30-8716-76c92ac1c591" providerId="ADAL" clId="{FE8EEA09-C911-1F4B-9BEC-FE7D846BF60C}" dt="2024-01-26T21:49:13.375" v="613" actId="1076"/>
          <ac:picMkLst>
            <pc:docMk/>
            <pc:sldMk cId="3396917590" sldId="2147474038"/>
            <ac:picMk id="2" creationId="{51CFD8D8-EACD-EDA2-167D-C62B7061A6F1}"/>
          </ac:picMkLst>
        </pc:picChg>
        <pc:picChg chg="add mod">
          <ac:chgData name="Zhan, Yao" userId="37b612df-86ed-4d30-8716-76c92ac1c591" providerId="ADAL" clId="{FE8EEA09-C911-1F4B-9BEC-FE7D846BF60C}" dt="2024-01-26T21:48:09.605" v="610" actId="1076"/>
          <ac:picMkLst>
            <pc:docMk/>
            <pc:sldMk cId="3396917590" sldId="2147474038"/>
            <ac:picMk id="3" creationId="{65CECE2C-632F-4EFA-51DF-707E88A99EEB}"/>
          </ac:picMkLst>
        </pc:picChg>
        <pc:picChg chg="del">
          <ac:chgData name="Zhan, Yao" userId="37b612df-86ed-4d30-8716-76c92ac1c591" providerId="ADAL" clId="{FE8EEA09-C911-1F4B-9BEC-FE7D846BF60C}" dt="2024-01-26T21:45:25.902" v="524" actId="478"/>
          <ac:picMkLst>
            <pc:docMk/>
            <pc:sldMk cId="3396917590" sldId="2147474038"/>
            <ac:picMk id="4" creationId="{C59C53DD-2E52-1B0B-2D48-C40C25675388}"/>
          </ac:picMkLst>
        </pc:picChg>
        <pc:picChg chg="del">
          <ac:chgData name="Zhan, Yao" userId="37b612df-86ed-4d30-8716-76c92ac1c591" providerId="ADAL" clId="{FE8EEA09-C911-1F4B-9BEC-FE7D846BF60C}" dt="2024-01-26T21:45:45.290" v="529" actId="478"/>
          <ac:picMkLst>
            <pc:docMk/>
            <pc:sldMk cId="3396917590" sldId="2147474038"/>
            <ac:picMk id="8" creationId="{B918C8A6-1291-107E-6DEF-2F51E6DC79F9}"/>
          </ac:picMkLst>
        </pc:picChg>
        <pc:picChg chg="add del">
          <ac:chgData name="Zhan, Yao" userId="37b612df-86ed-4d30-8716-76c92ac1c591" providerId="ADAL" clId="{FE8EEA09-C911-1F4B-9BEC-FE7D846BF60C}" dt="2024-01-26T21:46:43.975" v="532" actId="478"/>
          <ac:picMkLst>
            <pc:docMk/>
            <pc:sldMk cId="3396917590" sldId="2147474038"/>
            <ac:picMk id="1026" creationId="{52FBCF4D-3942-4D32-2A23-C7F6A696ECCB}"/>
          </ac:picMkLst>
        </pc:picChg>
      </pc:sldChg>
      <pc:sldChg chg="addSp delSp modSp add mod">
        <pc:chgData name="Zhan, Yao" userId="37b612df-86ed-4d30-8716-76c92ac1c591" providerId="ADAL" clId="{FE8EEA09-C911-1F4B-9BEC-FE7D846BF60C}" dt="2024-01-26T22:12:24.212" v="811" actId="20577"/>
        <pc:sldMkLst>
          <pc:docMk/>
          <pc:sldMk cId="1884246265" sldId="2147474039"/>
        </pc:sldMkLst>
        <pc:spChg chg="mod">
          <ac:chgData name="Zhan, Yao" userId="37b612df-86ed-4d30-8716-76c92ac1c591" providerId="ADAL" clId="{FE8EEA09-C911-1F4B-9BEC-FE7D846BF60C}" dt="2024-01-26T22:12:24.212" v="811" actId="20577"/>
          <ac:spMkLst>
            <pc:docMk/>
            <pc:sldMk cId="1884246265" sldId="2147474039"/>
            <ac:spMk id="4" creationId="{2FCA1A98-DA77-54FF-1D9F-B009526359A4}"/>
          </ac:spMkLst>
        </pc:spChg>
        <pc:spChg chg="mod">
          <ac:chgData name="Zhan, Yao" userId="37b612df-86ed-4d30-8716-76c92ac1c591" providerId="ADAL" clId="{FE8EEA09-C911-1F4B-9BEC-FE7D846BF60C}" dt="2024-01-26T22:03:26.901" v="789" actId="20577"/>
          <ac:spMkLst>
            <pc:docMk/>
            <pc:sldMk cId="1884246265" sldId="2147474039"/>
            <ac:spMk id="8" creationId="{C40CA9DC-90B1-17A9-567F-5772408DB3B7}"/>
          </ac:spMkLst>
        </pc:spChg>
        <pc:picChg chg="add del mod">
          <ac:chgData name="Zhan, Yao" userId="37b612df-86ed-4d30-8716-76c92ac1c591" providerId="ADAL" clId="{FE8EEA09-C911-1F4B-9BEC-FE7D846BF60C}" dt="2024-01-26T22:01:55.361" v="677" actId="478"/>
          <ac:picMkLst>
            <pc:docMk/>
            <pc:sldMk cId="1884246265" sldId="2147474039"/>
            <ac:picMk id="2" creationId="{7CD3DC70-2F46-3AAF-B500-CFE941A44A25}"/>
          </ac:picMkLst>
        </pc:picChg>
        <pc:picChg chg="del">
          <ac:chgData name="Zhan, Yao" userId="37b612df-86ed-4d30-8716-76c92ac1c591" providerId="ADAL" clId="{FE8EEA09-C911-1F4B-9BEC-FE7D846BF60C}" dt="2024-01-26T21:59:06.376" v="614" actId="478"/>
          <ac:picMkLst>
            <pc:docMk/>
            <pc:sldMk cId="1884246265" sldId="2147474039"/>
            <ac:picMk id="7" creationId="{783736D8-73BE-B906-5200-FC6795E5A398}"/>
          </ac:picMkLst>
        </pc:picChg>
        <pc:picChg chg="add mod">
          <ac:chgData name="Zhan, Yao" userId="37b612df-86ed-4d30-8716-76c92ac1c591" providerId="ADAL" clId="{FE8EEA09-C911-1F4B-9BEC-FE7D846BF60C}" dt="2024-01-26T22:02:20.825" v="682" actId="1076"/>
          <ac:picMkLst>
            <pc:docMk/>
            <pc:sldMk cId="1884246265" sldId="2147474039"/>
            <ac:picMk id="9" creationId="{E4341AD7-F81C-AACB-B85C-109EB997BDC9}"/>
          </ac:picMkLst>
        </pc:picChg>
      </pc:sldChg>
      <pc:sldChg chg="add">
        <pc:chgData name="Zhan, Yao" userId="37b612df-86ed-4d30-8716-76c92ac1c591" providerId="ADAL" clId="{FE8EEA09-C911-1F4B-9BEC-FE7D846BF60C}" dt="2024-01-26T21:05:53.455" v="523"/>
        <pc:sldMkLst>
          <pc:docMk/>
          <pc:sldMk cId="2595594999" sldId="2147474040"/>
        </pc:sldMkLst>
      </pc:sldChg>
      <pc:sldChg chg="add">
        <pc:chgData name="Zhan, Yao" userId="37b612df-86ed-4d30-8716-76c92ac1c591" providerId="ADAL" clId="{FE8EEA09-C911-1F4B-9BEC-FE7D846BF60C}" dt="2024-01-26T21:05:53.455" v="523"/>
        <pc:sldMkLst>
          <pc:docMk/>
          <pc:sldMk cId="3437454793" sldId="2147474041"/>
        </pc:sldMkLst>
      </pc:sldChg>
    </pc:docChg>
  </pc:docChgLst>
  <pc:docChgLst>
    <pc:chgData name="Zhan, Yao" userId="S::yao.zhan@takeda.com::37b612df-86ed-4d30-8716-76c92ac1c591" providerId="AD" clId="Web-{8F24CD91-D1BE-661E-63D1-0BDFABCE6A20}"/>
    <pc:docChg chg="modSld">
      <pc:chgData name="Zhan, Yao" userId="S::yao.zhan@takeda.com::37b612df-86ed-4d30-8716-76c92ac1c591" providerId="AD" clId="Web-{8F24CD91-D1BE-661E-63D1-0BDFABCE6A20}" dt="2024-02-04T22:29:34.106" v="4" actId="1076"/>
      <pc:docMkLst>
        <pc:docMk/>
      </pc:docMkLst>
      <pc:sldChg chg="modSp">
        <pc:chgData name="Zhan, Yao" userId="S::yao.zhan@takeda.com::37b612df-86ed-4d30-8716-76c92ac1c591" providerId="AD" clId="Web-{8F24CD91-D1BE-661E-63D1-0BDFABCE6A20}" dt="2024-02-04T22:29:34.106" v="4" actId="1076"/>
        <pc:sldMkLst>
          <pc:docMk/>
          <pc:sldMk cId="3437454793" sldId="2147474041"/>
        </pc:sldMkLst>
        <pc:spChg chg="mod">
          <ac:chgData name="Zhan, Yao" userId="S::yao.zhan@takeda.com::37b612df-86ed-4d30-8716-76c92ac1c591" providerId="AD" clId="Web-{8F24CD91-D1BE-661E-63D1-0BDFABCE6A20}" dt="2024-02-04T22:29:34.106" v="4" actId="1076"/>
          <ac:spMkLst>
            <pc:docMk/>
            <pc:sldMk cId="3437454793" sldId="2147474041"/>
            <ac:spMk id="10" creationId="{7E0F0F36-4413-B41D-09D0-EC8D03C72CC8}"/>
          </ac:spMkLst>
        </pc:spChg>
      </pc:sldChg>
    </pc:docChg>
  </pc:docChgLst>
  <pc:docChgLst>
    <pc:chgData name="Zhan, Yao" userId="37b612df-86ed-4d30-8716-76c92ac1c591" providerId="ADAL" clId="{7DBA35A7-32D4-4B6E-872B-1912F92085DC}"/>
    <pc:docChg chg="undo custSel addSld delSld modSld modSection">
      <pc:chgData name="Zhan, Yao" userId="37b612df-86ed-4d30-8716-76c92ac1c591" providerId="ADAL" clId="{7DBA35A7-32D4-4B6E-872B-1912F92085DC}" dt="2023-12-14T21:59:09.105" v="939" actId="20577"/>
      <pc:docMkLst>
        <pc:docMk/>
      </pc:docMkLst>
      <pc:sldChg chg="modSp mod">
        <pc:chgData name="Zhan, Yao" userId="37b612df-86ed-4d30-8716-76c92ac1c591" providerId="ADAL" clId="{7DBA35A7-32D4-4B6E-872B-1912F92085DC}" dt="2023-12-14T17:57:22.088" v="85" actId="20577"/>
        <pc:sldMkLst>
          <pc:docMk/>
          <pc:sldMk cId="3502702874" sldId="2145707097"/>
        </pc:sldMkLst>
        <pc:spChg chg="mod">
          <ac:chgData name="Zhan, Yao" userId="37b612df-86ed-4d30-8716-76c92ac1c591" providerId="ADAL" clId="{7DBA35A7-32D4-4B6E-872B-1912F92085DC}" dt="2023-12-14T17:56:38.569" v="46" actId="20577"/>
          <ac:spMkLst>
            <pc:docMk/>
            <pc:sldMk cId="3502702874" sldId="2145707097"/>
            <ac:spMk id="10" creationId="{2CC635BF-1157-07B8-6E92-D592E0F77229}"/>
          </ac:spMkLst>
        </pc:spChg>
        <pc:spChg chg="mod">
          <ac:chgData name="Zhan, Yao" userId="37b612df-86ed-4d30-8716-76c92ac1c591" providerId="ADAL" clId="{7DBA35A7-32D4-4B6E-872B-1912F92085DC}" dt="2023-12-14T17:57:17.335" v="82" actId="20577"/>
          <ac:spMkLst>
            <pc:docMk/>
            <pc:sldMk cId="3502702874" sldId="2145707097"/>
            <ac:spMk id="14" creationId="{9E7624AB-DFD1-EDE3-567E-687EAB7DA72B}"/>
          </ac:spMkLst>
        </pc:spChg>
        <pc:spChg chg="mod">
          <ac:chgData name="Zhan, Yao" userId="37b612df-86ed-4d30-8716-76c92ac1c591" providerId="ADAL" clId="{7DBA35A7-32D4-4B6E-872B-1912F92085DC}" dt="2023-12-14T17:57:22.088" v="85" actId="20577"/>
          <ac:spMkLst>
            <pc:docMk/>
            <pc:sldMk cId="3502702874" sldId="2145707097"/>
            <ac:spMk id="16" creationId="{13C8D921-EF35-085D-8E07-8E91676B3472}"/>
          </ac:spMkLst>
        </pc:spChg>
        <pc:spChg chg="mod">
          <ac:chgData name="Zhan, Yao" userId="37b612df-86ed-4d30-8716-76c92ac1c591" providerId="ADAL" clId="{7DBA35A7-32D4-4B6E-872B-1912F92085DC}" dt="2023-12-14T17:57:06.486" v="55" actId="14100"/>
          <ac:spMkLst>
            <pc:docMk/>
            <pc:sldMk cId="3502702874" sldId="2145707097"/>
            <ac:spMk id="18" creationId="{7FDB0E95-3F03-80CB-71CC-3E62DB392DD0}"/>
          </ac:spMkLst>
        </pc:spChg>
      </pc:sldChg>
      <pc:sldChg chg="new del">
        <pc:chgData name="Zhan, Yao" userId="37b612df-86ed-4d30-8716-76c92ac1c591" providerId="ADAL" clId="{7DBA35A7-32D4-4B6E-872B-1912F92085DC}" dt="2023-12-14T17:58:19.607" v="88" actId="47"/>
        <pc:sldMkLst>
          <pc:docMk/>
          <pc:sldMk cId="1982370098" sldId="2147474020"/>
        </pc:sldMkLst>
      </pc:sldChg>
      <pc:sldChg chg="addSp delSp modSp new mod">
        <pc:chgData name="Zhan, Yao" userId="37b612df-86ed-4d30-8716-76c92ac1c591" providerId="ADAL" clId="{7DBA35A7-32D4-4B6E-872B-1912F92085DC}" dt="2023-12-14T18:04:54.350" v="233" actId="20577"/>
        <pc:sldMkLst>
          <pc:docMk/>
          <pc:sldMk cId="4089918224" sldId="2147474021"/>
        </pc:sldMkLst>
        <pc:spChg chg="del">
          <ac:chgData name="Zhan, Yao" userId="37b612df-86ed-4d30-8716-76c92ac1c591" providerId="ADAL" clId="{7DBA35A7-32D4-4B6E-872B-1912F92085DC}" dt="2023-12-14T17:58:22.329" v="89" actId="478"/>
          <ac:spMkLst>
            <pc:docMk/>
            <pc:sldMk cId="4089918224" sldId="2147474021"/>
            <ac:spMk id="2" creationId="{65AF9C44-C729-AC25-EC3A-CAC3B098ABEB}"/>
          </ac:spMkLst>
        </pc:spChg>
        <pc:spChg chg="mod">
          <ac:chgData name="Zhan, Yao" userId="37b612df-86ed-4d30-8716-76c92ac1c591" providerId="ADAL" clId="{7DBA35A7-32D4-4B6E-872B-1912F92085DC}" dt="2023-12-14T18:04:54.350" v="233" actId="20577"/>
          <ac:spMkLst>
            <pc:docMk/>
            <pc:sldMk cId="4089918224" sldId="2147474021"/>
            <ac:spMk id="4" creationId="{4E6C8B72-1A55-DE3C-A22A-DAC91E937A96}"/>
          </ac:spMkLst>
        </pc:spChg>
        <pc:spChg chg="add del">
          <ac:chgData name="Zhan, Yao" userId="37b612df-86ed-4d30-8716-76c92ac1c591" providerId="ADAL" clId="{7DBA35A7-32D4-4B6E-872B-1912F92085DC}" dt="2023-12-14T17:58:26.264" v="92" actId="22"/>
          <ac:spMkLst>
            <pc:docMk/>
            <pc:sldMk cId="4089918224" sldId="2147474021"/>
            <ac:spMk id="8" creationId="{2A30D4AD-4ED0-DC3D-F12F-C94BB6CDCAE9}"/>
          </ac:spMkLst>
        </pc:spChg>
        <pc:spChg chg="add del">
          <ac:chgData name="Zhan, Yao" userId="37b612df-86ed-4d30-8716-76c92ac1c591" providerId="ADAL" clId="{7DBA35A7-32D4-4B6E-872B-1912F92085DC}" dt="2023-12-14T17:58:45.345" v="94"/>
          <ac:spMkLst>
            <pc:docMk/>
            <pc:sldMk cId="4089918224" sldId="2147474021"/>
            <ac:spMk id="9" creationId="{72214F66-388A-D7F6-FD8C-63A2D7A1FD45}"/>
          </ac:spMkLst>
        </pc:spChg>
        <pc:graphicFrameChg chg="add mod modGraphic">
          <ac:chgData name="Zhan, Yao" userId="37b612df-86ed-4d30-8716-76c92ac1c591" providerId="ADAL" clId="{7DBA35A7-32D4-4B6E-872B-1912F92085DC}" dt="2023-12-14T18:03:42.838" v="150" actId="1076"/>
          <ac:graphicFrameMkLst>
            <pc:docMk/>
            <pc:sldMk cId="4089918224" sldId="2147474021"/>
            <ac:graphicFrameMk id="10" creationId="{3F5E5AE5-52F7-9875-0BD8-23695CEDAAFE}"/>
          </ac:graphicFrameMkLst>
        </pc:graphicFrameChg>
      </pc:sldChg>
      <pc:sldChg chg="addSp delSp modSp new mod">
        <pc:chgData name="Zhan, Yao" userId="37b612df-86ed-4d30-8716-76c92ac1c591" providerId="ADAL" clId="{7DBA35A7-32D4-4B6E-872B-1912F92085DC}" dt="2023-12-14T21:20:08.921" v="561" actId="20577"/>
        <pc:sldMkLst>
          <pc:docMk/>
          <pc:sldMk cId="367573957" sldId="2147474022"/>
        </pc:sldMkLst>
        <pc:spChg chg="del">
          <ac:chgData name="Zhan, Yao" userId="37b612df-86ed-4d30-8716-76c92ac1c591" providerId="ADAL" clId="{7DBA35A7-32D4-4B6E-872B-1912F92085DC}" dt="2023-12-14T18:05:00.833" v="235" actId="478"/>
          <ac:spMkLst>
            <pc:docMk/>
            <pc:sldMk cId="367573957" sldId="2147474022"/>
            <ac:spMk id="2" creationId="{7038BB3C-E54F-9806-25D0-BD87F760EEBB}"/>
          </ac:spMkLst>
        </pc:spChg>
        <pc:spChg chg="mod">
          <ac:chgData name="Zhan, Yao" userId="37b612df-86ed-4d30-8716-76c92ac1c591" providerId="ADAL" clId="{7DBA35A7-32D4-4B6E-872B-1912F92085DC}" dt="2023-12-14T21:20:08.921" v="561" actId="20577"/>
          <ac:spMkLst>
            <pc:docMk/>
            <pc:sldMk cId="367573957" sldId="2147474022"/>
            <ac:spMk id="4" creationId="{3A68D9EE-4E47-D027-C680-F06F1739DCA3}"/>
          </ac:spMkLst>
        </pc:spChg>
        <pc:picChg chg="add del mod">
          <ac:chgData name="Zhan, Yao" userId="37b612df-86ed-4d30-8716-76c92ac1c591" providerId="ADAL" clId="{7DBA35A7-32D4-4B6E-872B-1912F92085DC}" dt="2023-12-14T20:21:19.580" v="531" actId="478"/>
          <ac:picMkLst>
            <pc:docMk/>
            <pc:sldMk cId="367573957" sldId="2147474022"/>
            <ac:picMk id="7" creationId="{C291FBCD-B75F-510E-3944-D7C02D3E6272}"/>
          </ac:picMkLst>
        </pc:picChg>
        <pc:picChg chg="add del">
          <ac:chgData name="Zhan, Yao" userId="37b612df-86ed-4d30-8716-76c92ac1c591" providerId="ADAL" clId="{7DBA35A7-32D4-4B6E-872B-1912F92085DC}" dt="2023-12-14T21:06:06.401" v="533" actId="478"/>
          <ac:picMkLst>
            <pc:docMk/>
            <pc:sldMk cId="367573957" sldId="2147474022"/>
            <ac:picMk id="8" creationId="{F3C2C14B-C2DB-7CA7-EFDE-79C2A3EBCF98}"/>
          </ac:picMkLst>
        </pc:picChg>
        <pc:picChg chg="add">
          <ac:chgData name="Zhan, Yao" userId="37b612df-86ed-4d30-8716-76c92ac1c591" providerId="ADAL" clId="{7DBA35A7-32D4-4B6E-872B-1912F92085DC}" dt="2023-12-14T21:06:09.280" v="534"/>
          <ac:picMkLst>
            <pc:docMk/>
            <pc:sldMk cId="367573957" sldId="2147474022"/>
            <ac:picMk id="9" creationId="{865273DF-6A7C-743A-E142-6AB770FC0650}"/>
          </ac:picMkLst>
        </pc:picChg>
      </pc:sldChg>
      <pc:sldChg chg="addSp delSp modSp new mod">
        <pc:chgData name="Zhan, Yao" userId="37b612df-86ed-4d30-8716-76c92ac1c591" providerId="ADAL" clId="{7DBA35A7-32D4-4B6E-872B-1912F92085DC}" dt="2023-12-14T21:36:38.785" v="836" actId="1035"/>
        <pc:sldMkLst>
          <pc:docMk/>
          <pc:sldMk cId="3334079825" sldId="2147474023"/>
        </pc:sldMkLst>
        <pc:spChg chg="del">
          <ac:chgData name="Zhan, Yao" userId="37b612df-86ed-4d30-8716-76c92ac1c591" providerId="ADAL" clId="{7DBA35A7-32D4-4B6E-872B-1912F92085DC}" dt="2023-12-14T19:18:24.859" v="530" actId="478"/>
          <ac:spMkLst>
            <pc:docMk/>
            <pc:sldMk cId="3334079825" sldId="2147474023"/>
            <ac:spMk id="2" creationId="{323F39DB-E7D4-91B8-21F4-F8187A859933}"/>
          </ac:spMkLst>
        </pc:spChg>
        <pc:spChg chg="mod">
          <ac:chgData name="Zhan, Yao" userId="37b612df-86ed-4d30-8716-76c92ac1c591" providerId="ADAL" clId="{7DBA35A7-32D4-4B6E-872B-1912F92085DC}" dt="2023-12-14T21:36:12.940" v="817" actId="27636"/>
          <ac:spMkLst>
            <pc:docMk/>
            <pc:sldMk cId="3334079825" sldId="2147474023"/>
            <ac:spMk id="4" creationId="{13801A84-46E2-FC24-E1D3-80899D85EFA3}"/>
          </ac:spMkLst>
        </pc:spChg>
        <pc:picChg chg="add del mod">
          <ac:chgData name="Zhan, Yao" userId="37b612df-86ed-4d30-8716-76c92ac1c591" providerId="ADAL" clId="{7DBA35A7-32D4-4B6E-872B-1912F92085DC}" dt="2023-12-14T21:15:02.727" v="537" actId="478"/>
          <ac:picMkLst>
            <pc:docMk/>
            <pc:sldMk cId="3334079825" sldId="2147474023"/>
            <ac:picMk id="7" creationId="{2C687DA1-288B-75DC-817F-B3F3E56795C6}"/>
          </ac:picMkLst>
        </pc:picChg>
        <pc:picChg chg="add del mod">
          <ac:chgData name="Zhan, Yao" userId="37b612df-86ed-4d30-8716-76c92ac1c591" providerId="ADAL" clId="{7DBA35A7-32D4-4B6E-872B-1912F92085DC}" dt="2023-12-14T21:19:34.495" v="552" actId="478"/>
          <ac:picMkLst>
            <pc:docMk/>
            <pc:sldMk cId="3334079825" sldId="2147474023"/>
            <ac:picMk id="8" creationId="{F0F18B01-9F50-5B9D-64BE-61BB524D7C75}"/>
          </ac:picMkLst>
        </pc:picChg>
        <pc:picChg chg="add del mod">
          <ac:chgData name="Zhan, Yao" userId="37b612df-86ed-4d30-8716-76c92ac1c591" providerId="ADAL" clId="{7DBA35A7-32D4-4B6E-872B-1912F92085DC}" dt="2023-12-14T21:19:06.480" v="548" actId="478"/>
          <ac:picMkLst>
            <pc:docMk/>
            <pc:sldMk cId="3334079825" sldId="2147474023"/>
            <ac:picMk id="9" creationId="{14F3B2B5-F692-D7DE-0B5D-7FDA462EFD67}"/>
          </ac:picMkLst>
        </pc:picChg>
        <pc:picChg chg="add mod">
          <ac:chgData name="Zhan, Yao" userId="37b612df-86ed-4d30-8716-76c92ac1c591" providerId="ADAL" clId="{7DBA35A7-32D4-4B6E-872B-1912F92085DC}" dt="2023-12-14T21:36:38.785" v="836" actId="1035"/>
          <ac:picMkLst>
            <pc:docMk/>
            <pc:sldMk cId="3334079825" sldId="2147474023"/>
            <ac:picMk id="10" creationId="{C3A4893C-02CE-7FDC-3A63-5AF076203127}"/>
          </ac:picMkLst>
        </pc:picChg>
        <pc:picChg chg="add mod">
          <ac:chgData name="Zhan, Yao" userId="37b612df-86ed-4d30-8716-76c92ac1c591" providerId="ADAL" clId="{7DBA35A7-32D4-4B6E-872B-1912F92085DC}" dt="2023-12-14T21:36:28.749" v="822" actId="1076"/>
          <ac:picMkLst>
            <pc:docMk/>
            <pc:sldMk cId="3334079825" sldId="2147474023"/>
            <ac:picMk id="11" creationId="{F5C2D180-279C-BA83-E1EF-3992650B725E}"/>
          </ac:picMkLst>
        </pc:picChg>
        <pc:picChg chg="add mod ord">
          <ac:chgData name="Zhan, Yao" userId="37b612df-86ed-4d30-8716-76c92ac1c591" providerId="ADAL" clId="{7DBA35A7-32D4-4B6E-872B-1912F92085DC}" dt="2023-12-14T21:33:40.925" v="589" actId="1076"/>
          <ac:picMkLst>
            <pc:docMk/>
            <pc:sldMk cId="3334079825" sldId="2147474023"/>
            <ac:picMk id="12" creationId="{9314FD59-275A-6157-5E4B-F13CDFE0FFE4}"/>
          </ac:picMkLst>
        </pc:picChg>
      </pc:sldChg>
      <pc:sldChg chg="addSp delSp modSp new mod">
        <pc:chgData name="Zhan, Yao" userId="37b612df-86ed-4d30-8716-76c92ac1c591" providerId="ADAL" clId="{7DBA35A7-32D4-4B6E-872B-1912F92085DC}" dt="2023-12-14T21:59:09.105" v="939" actId="20577"/>
        <pc:sldMkLst>
          <pc:docMk/>
          <pc:sldMk cId="1343070702" sldId="2147474024"/>
        </pc:sldMkLst>
        <pc:spChg chg="del">
          <ac:chgData name="Zhan, Yao" userId="37b612df-86ed-4d30-8716-76c92ac1c591" providerId="ADAL" clId="{7DBA35A7-32D4-4B6E-872B-1912F92085DC}" dt="2023-12-14T21:58:17.351" v="838" actId="478"/>
          <ac:spMkLst>
            <pc:docMk/>
            <pc:sldMk cId="1343070702" sldId="2147474024"/>
            <ac:spMk id="2" creationId="{8C9111A9-2279-ED3B-3A0A-F1DC4D04E3E3}"/>
          </ac:spMkLst>
        </pc:spChg>
        <pc:spChg chg="mod">
          <ac:chgData name="Zhan, Yao" userId="37b612df-86ed-4d30-8716-76c92ac1c591" providerId="ADAL" clId="{7DBA35A7-32D4-4B6E-872B-1912F92085DC}" dt="2023-12-14T21:59:09.105" v="939" actId="20577"/>
          <ac:spMkLst>
            <pc:docMk/>
            <pc:sldMk cId="1343070702" sldId="2147474024"/>
            <ac:spMk id="4" creationId="{5D7E6D62-5405-7163-734B-D907DE4D197C}"/>
          </ac:spMkLst>
        </pc:spChg>
        <pc:picChg chg="add mod">
          <ac:chgData name="Zhan, Yao" userId="37b612df-86ed-4d30-8716-76c92ac1c591" providerId="ADAL" clId="{7DBA35A7-32D4-4B6E-872B-1912F92085DC}" dt="2023-12-14T21:58:27.345" v="842" actId="1076"/>
          <ac:picMkLst>
            <pc:docMk/>
            <pc:sldMk cId="1343070702" sldId="2147474024"/>
            <ac:picMk id="7" creationId="{DF8DBF49-0F18-2132-24A5-1737025CF4C2}"/>
          </ac:picMkLst>
        </pc:picChg>
      </pc:sldChg>
    </pc:docChg>
  </pc:docChgLst>
  <pc:docChgLst>
    <pc:chgData name="Zhan, Yao" userId="S::yao.zhan@takeda.com::37b612df-86ed-4d30-8716-76c92ac1c591" providerId="AD" clId="Web-{EB276FF2-19D6-75FF-9AD2-9C475DA0E885}"/>
    <pc:docChg chg="addSld delSld modSld modSection">
      <pc:chgData name="Zhan, Yao" userId="S::yao.zhan@takeda.com::37b612df-86ed-4d30-8716-76c92ac1c591" providerId="AD" clId="Web-{EB276FF2-19D6-75FF-9AD2-9C475DA0E885}" dt="2024-01-15T02:14:57.227" v="2"/>
      <pc:docMkLst>
        <pc:docMk/>
      </pc:docMkLst>
      <pc:sldChg chg="delSp add del">
        <pc:chgData name="Zhan, Yao" userId="S::yao.zhan@takeda.com::37b612df-86ed-4d30-8716-76c92ac1c591" providerId="AD" clId="Web-{EB276FF2-19D6-75FF-9AD2-9C475DA0E885}" dt="2024-01-15T02:14:57.227" v="2"/>
        <pc:sldMkLst>
          <pc:docMk/>
          <pc:sldMk cId="1343070702" sldId="2147474024"/>
        </pc:sldMkLst>
        <pc:picChg chg="del">
          <ac:chgData name="Zhan, Yao" userId="S::yao.zhan@takeda.com::37b612df-86ed-4d30-8716-76c92ac1c591" providerId="AD" clId="Web-{EB276FF2-19D6-75FF-9AD2-9C475DA0E885}" dt="2024-01-15T02:14:57.227" v="2"/>
          <ac:picMkLst>
            <pc:docMk/>
            <pc:sldMk cId="1343070702" sldId="2147474024"/>
            <ac:picMk id="7" creationId="{DF8DBF49-0F18-2132-24A5-1737025CF4C2}"/>
          </ac:picMkLst>
        </pc:picChg>
      </pc:sldChg>
    </pc:docChg>
  </pc:docChgLst>
  <pc:docChgLst>
    <pc:chgData name="Zhan, Yao" userId="S::yao.zhan@takeda.com::37b612df-86ed-4d30-8716-76c92ac1c591" providerId="AD" clId="Web-{79E5B74B-41E2-4036-8322-F6B7EBC589A1}"/>
    <pc:docChg chg="addSld modSld modSection">
      <pc:chgData name="Zhan, Yao" userId="S::yao.zhan@takeda.com::37b612df-86ed-4d30-8716-76c92ac1c591" providerId="AD" clId="Web-{79E5B74B-41E2-4036-8322-F6B7EBC589A1}" dt="2024-02-07T05:14:20.109" v="183"/>
      <pc:docMkLst>
        <pc:docMk/>
      </pc:docMkLst>
      <pc:sldChg chg="mod modShow">
        <pc:chgData name="Zhan, Yao" userId="S::yao.zhan@takeda.com::37b612df-86ed-4d30-8716-76c92ac1c591" providerId="AD" clId="Web-{79E5B74B-41E2-4036-8322-F6B7EBC589A1}" dt="2024-02-07T03:14:07.401" v="57"/>
        <pc:sldMkLst>
          <pc:docMk/>
          <pc:sldMk cId="838055334" sldId="2147474036"/>
        </pc:sldMkLst>
      </pc:sldChg>
      <pc:sldChg chg="mod modShow">
        <pc:chgData name="Zhan, Yao" userId="S::yao.zhan@takeda.com::37b612df-86ed-4d30-8716-76c92ac1c591" providerId="AD" clId="Web-{79E5B74B-41E2-4036-8322-F6B7EBC589A1}" dt="2024-02-07T03:50:25.072" v="68"/>
        <pc:sldMkLst>
          <pc:docMk/>
          <pc:sldMk cId="1975933226" sldId="2147474037"/>
        </pc:sldMkLst>
      </pc:sldChg>
      <pc:sldChg chg="addSp delSp modSp addAnim">
        <pc:chgData name="Zhan, Yao" userId="S::yao.zhan@takeda.com::37b612df-86ed-4d30-8716-76c92ac1c591" providerId="AD" clId="Web-{79E5B74B-41E2-4036-8322-F6B7EBC589A1}" dt="2024-02-07T05:14:20.109" v="183"/>
        <pc:sldMkLst>
          <pc:docMk/>
          <pc:sldMk cId="3396917590" sldId="2147474038"/>
        </pc:sldMkLst>
        <pc:spChg chg="add mod">
          <ac:chgData name="Zhan, Yao" userId="S::yao.zhan@takeda.com::37b612df-86ed-4d30-8716-76c92ac1c591" providerId="AD" clId="Web-{79E5B74B-41E2-4036-8322-F6B7EBC589A1}" dt="2024-02-07T05:07:52.652" v="148" actId="1076"/>
          <ac:spMkLst>
            <pc:docMk/>
            <pc:sldMk cId="3396917590" sldId="2147474038"/>
            <ac:spMk id="9" creationId="{AC2EED57-8848-7427-234B-40FC4A490DB7}"/>
          </ac:spMkLst>
        </pc:spChg>
        <pc:spChg chg="add mod">
          <ac:chgData name="Zhan, Yao" userId="S::yao.zhan@takeda.com::37b612df-86ed-4d30-8716-76c92ac1c591" providerId="AD" clId="Web-{79E5B74B-41E2-4036-8322-F6B7EBC589A1}" dt="2024-02-07T05:07:52.652" v="149" actId="1076"/>
          <ac:spMkLst>
            <pc:docMk/>
            <pc:sldMk cId="3396917590" sldId="2147474038"/>
            <ac:spMk id="10" creationId="{8780FE11-BE06-A784-FE9E-7E36978D60D1}"/>
          </ac:spMkLst>
        </pc:spChg>
        <pc:picChg chg="del">
          <ac:chgData name="Zhan, Yao" userId="S::yao.zhan@takeda.com::37b612df-86ed-4d30-8716-76c92ac1c591" providerId="AD" clId="Web-{79E5B74B-41E2-4036-8322-F6B7EBC589A1}" dt="2024-02-07T04:45:14.727" v="121"/>
          <ac:picMkLst>
            <pc:docMk/>
            <pc:sldMk cId="3396917590" sldId="2147474038"/>
            <ac:picMk id="2" creationId="{51CFD8D8-EACD-EDA2-167D-C62B7061A6F1}"/>
          </ac:picMkLst>
        </pc:picChg>
        <pc:picChg chg="add del mod">
          <ac:chgData name="Zhan, Yao" userId="S::yao.zhan@takeda.com::37b612df-86ed-4d30-8716-76c92ac1c591" providerId="AD" clId="Web-{79E5B74B-41E2-4036-8322-F6B7EBC589A1}" dt="2024-02-07T05:06:34.647" v="128"/>
          <ac:picMkLst>
            <pc:docMk/>
            <pc:sldMk cId="3396917590" sldId="2147474038"/>
            <ac:picMk id="2" creationId="{583A1AB2-2DF4-2830-9572-C92267747638}"/>
          </ac:picMkLst>
        </pc:picChg>
        <pc:picChg chg="del">
          <ac:chgData name="Zhan, Yao" userId="S::yao.zhan@takeda.com::37b612df-86ed-4d30-8716-76c92ac1c591" providerId="AD" clId="Web-{79E5B74B-41E2-4036-8322-F6B7EBC589A1}" dt="2024-02-07T04:21:22.765" v="80"/>
          <ac:picMkLst>
            <pc:docMk/>
            <pc:sldMk cId="3396917590" sldId="2147474038"/>
            <ac:picMk id="3" creationId="{65CECE2C-632F-4EFA-51DF-707E88A99EEB}"/>
          </ac:picMkLst>
        </pc:picChg>
        <pc:picChg chg="add mod">
          <ac:chgData name="Zhan, Yao" userId="S::yao.zhan@takeda.com::37b612df-86ed-4d30-8716-76c92ac1c591" providerId="AD" clId="Web-{79E5B74B-41E2-4036-8322-F6B7EBC589A1}" dt="2024-02-07T05:07:42.339" v="145" actId="1076"/>
          <ac:picMkLst>
            <pc:docMk/>
            <pc:sldMk cId="3396917590" sldId="2147474038"/>
            <ac:picMk id="3" creationId="{802A21A0-A8AF-8737-2539-8D3B271F8210}"/>
          </ac:picMkLst>
        </pc:picChg>
        <pc:picChg chg="add del mod modCrop">
          <ac:chgData name="Zhan, Yao" userId="S::yao.zhan@takeda.com::37b612df-86ed-4d30-8716-76c92ac1c591" providerId="AD" clId="Web-{79E5B74B-41E2-4036-8322-F6B7EBC589A1}" dt="2024-02-07T04:33:20.575" v="98"/>
          <ac:picMkLst>
            <pc:docMk/>
            <pc:sldMk cId="3396917590" sldId="2147474038"/>
            <ac:picMk id="4" creationId="{5516863F-D3AD-8C94-C613-64B8DC8A6CF6}"/>
          </ac:picMkLst>
        </pc:picChg>
        <pc:picChg chg="add mod">
          <ac:chgData name="Zhan, Yao" userId="S::yao.zhan@takeda.com::37b612df-86ed-4d30-8716-76c92ac1c591" providerId="AD" clId="Web-{79E5B74B-41E2-4036-8322-F6B7EBC589A1}" dt="2024-02-07T05:07:52.636" v="146" actId="1076"/>
          <ac:picMkLst>
            <pc:docMk/>
            <pc:sldMk cId="3396917590" sldId="2147474038"/>
            <ac:picMk id="5" creationId="{710303CE-F2A6-0DE7-5820-BD3E6CE516EC}"/>
          </ac:picMkLst>
        </pc:picChg>
        <pc:picChg chg="add mod">
          <ac:chgData name="Zhan, Yao" userId="S::yao.zhan@takeda.com::37b612df-86ed-4d30-8716-76c92ac1c591" providerId="AD" clId="Web-{79E5B74B-41E2-4036-8322-F6B7EBC589A1}" dt="2024-02-07T05:07:52.636" v="147" actId="1076"/>
          <ac:picMkLst>
            <pc:docMk/>
            <pc:sldMk cId="3396917590" sldId="2147474038"/>
            <ac:picMk id="8" creationId="{E8A6EF08-60D5-FA83-2C31-D84BBB0DCA58}"/>
          </ac:picMkLst>
        </pc:picChg>
      </pc:sldChg>
      <pc:sldChg chg="addSp delSp modSp new addAnim delAnim modAnim">
        <pc:chgData name="Zhan, Yao" userId="S::yao.zhan@takeda.com::37b612df-86ed-4d30-8716-76c92ac1c591" providerId="AD" clId="Web-{79E5B74B-41E2-4036-8322-F6B7EBC589A1}" dt="2024-02-07T05:11:23.067" v="161"/>
        <pc:sldMkLst>
          <pc:docMk/>
          <pc:sldMk cId="978004667" sldId="2147474051"/>
        </pc:sldMkLst>
        <pc:spChg chg="del">
          <ac:chgData name="Zhan, Yao" userId="S::yao.zhan@takeda.com::37b612df-86ed-4d30-8716-76c92ac1c591" providerId="AD" clId="Web-{79E5B74B-41E2-4036-8322-F6B7EBC589A1}" dt="2024-02-07T03:07:24.291" v="1"/>
          <ac:spMkLst>
            <pc:docMk/>
            <pc:sldMk cId="978004667" sldId="2147474051"/>
            <ac:spMk id="2" creationId="{E5E4D481-7FCF-446E-34E1-9CCE36E5FAAE}"/>
          </ac:spMkLst>
        </pc:spChg>
        <pc:picChg chg="add mod">
          <ac:chgData name="Zhan, Yao" userId="S::yao.zhan@takeda.com::37b612df-86ed-4d30-8716-76c92ac1c591" providerId="AD" clId="Web-{79E5B74B-41E2-4036-8322-F6B7EBC589A1}" dt="2024-02-07T05:09:48.385" v="153" actId="14100"/>
          <ac:picMkLst>
            <pc:docMk/>
            <pc:sldMk cId="978004667" sldId="2147474051"/>
            <ac:picMk id="2" creationId="{3C5051E3-7052-AE84-61B4-8A9FEF6A7830}"/>
          </ac:picMkLst>
        </pc:picChg>
        <pc:picChg chg="add mod modCrop">
          <ac:chgData name="Zhan, Yao" userId="S::yao.zhan@takeda.com::37b612df-86ed-4d30-8716-76c92ac1c591" providerId="AD" clId="Web-{79E5B74B-41E2-4036-8322-F6B7EBC589A1}" dt="2024-02-07T05:10:12.043" v="156" actId="1076"/>
          <ac:picMkLst>
            <pc:docMk/>
            <pc:sldMk cId="978004667" sldId="2147474051"/>
            <ac:picMk id="7" creationId="{E532CD4B-5C89-1260-2471-C6F8A31BE100}"/>
          </ac:picMkLst>
        </pc:picChg>
        <pc:picChg chg="add mod">
          <ac:chgData name="Zhan, Yao" userId="S::yao.zhan@takeda.com::37b612df-86ed-4d30-8716-76c92ac1c591" providerId="AD" clId="Web-{79E5B74B-41E2-4036-8322-F6B7EBC589A1}" dt="2024-02-07T05:09:40.869" v="151" actId="1076"/>
          <ac:picMkLst>
            <pc:docMk/>
            <pc:sldMk cId="978004667" sldId="2147474051"/>
            <ac:picMk id="9" creationId="{99BCEB2B-0572-99F9-E812-FA0E8EE23BDC}"/>
          </ac:picMkLst>
        </pc:picChg>
      </pc:sldChg>
      <pc:sldChg chg="addSp delSp modSp new addAnim modAnim">
        <pc:chgData name="Zhan, Yao" userId="S::yao.zhan@takeda.com::37b612df-86ed-4d30-8716-76c92ac1c591" providerId="AD" clId="Web-{79E5B74B-41E2-4036-8322-F6B7EBC589A1}" dt="2024-02-07T05:13:35.435" v="173"/>
        <pc:sldMkLst>
          <pc:docMk/>
          <pc:sldMk cId="3822735020" sldId="2147474052"/>
        </pc:sldMkLst>
        <pc:spChg chg="del">
          <ac:chgData name="Zhan, Yao" userId="S::yao.zhan@takeda.com::37b612df-86ed-4d30-8716-76c92ac1c591" providerId="AD" clId="Web-{79E5B74B-41E2-4036-8322-F6B7EBC589A1}" dt="2024-02-07T03:07:59.323" v="6"/>
          <ac:spMkLst>
            <pc:docMk/>
            <pc:sldMk cId="3822735020" sldId="2147474052"/>
            <ac:spMk id="2" creationId="{702C674C-9569-9E44-5922-61F2BCF4EDFA}"/>
          </ac:spMkLst>
        </pc:spChg>
        <pc:spChg chg="add mod">
          <ac:chgData name="Zhan, Yao" userId="S::yao.zhan@takeda.com::37b612df-86ed-4d30-8716-76c92ac1c591" providerId="AD" clId="Web-{79E5B74B-41E2-4036-8322-F6B7EBC589A1}" dt="2024-02-07T05:12:11.976" v="164" actId="1076"/>
          <ac:spMkLst>
            <pc:docMk/>
            <pc:sldMk cId="3822735020" sldId="2147474052"/>
            <ac:spMk id="2" creationId="{86E63499-4BA1-E5A1-36F7-710B16A457BD}"/>
          </ac:spMkLst>
        </pc:spChg>
        <pc:spChg chg="add mod">
          <ac:chgData name="Zhan, Yao" userId="S::yao.zhan@takeda.com::37b612df-86ed-4d30-8716-76c92ac1c591" providerId="AD" clId="Web-{79E5B74B-41E2-4036-8322-F6B7EBC589A1}" dt="2024-02-07T05:12:24.274" v="166" actId="1076"/>
          <ac:spMkLst>
            <pc:docMk/>
            <pc:sldMk cId="3822735020" sldId="2147474052"/>
            <ac:spMk id="4" creationId="{50C17455-6F3D-F6DA-8474-C8C6C032A2A9}"/>
          </ac:spMkLst>
        </pc:spChg>
        <pc:spChg chg="add mod">
          <ac:chgData name="Zhan, Yao" userId="S::yao.zhan@takeda.com::37b612df-86ed-4d30-8716-76c92ac1c591" providerId="AD" clId="Web-{79E5B74B-41E2-4036-8322-F6B7EBC589A1}" dt="2024-02-07T05:12:38.041" v="168" actId="1076"/>
          <ac:spMkLst>
            <pc:docMk/>
            <pc:sldMk cId="3822735020" sldId="2147474052"/>
            <ac:spMk id="5" creationId="{0D9C7FDD-5CDB-499F-EEA5-D89EAAC6456C}"/>
          </ac:spMkLst>
        </pc:spChg>
        <pc:spChg chg="add mod">
          <ac:chgData name="Zhan, Yao" userId="S::yao.zhan@takeda.com::37b612df-86ed-4d30-8716-76c92ac1c591" providerId="AD" clId="Web-{79E5B74B-41E2-4036-8322-F6B7EBC589A1}" dt="2024-02-07T03:13:25.477" v="56" actId="1076"/>
          <ac:spMkLst>
            <pc:docMk/>
            <pc:sldMk cId="3822735020" sldId="2147474052"/>
            <ac:spMk id="8" creationId="{F40AC0E5-D104-CED5-A144-4DCB9A08CEF0}"/>
          </ac:spMkLst>
        </pc:spChg>
        <pc:spChg chg="add">
          <ac:chgData name="Zhan, Yao" userId="S::yao.zhan@takeda.com::37b612df-86ed-4d30-8716-76c92ac1c591" providerId="AD" clId="Web-{79E5B74B-41E2-4036-8322-F6B7EBC589A1}" dt="2024-02-07T03:13:06.539" v="52"/>
          <ac:spMkLst>
            <pc:docMk/>
            <pc:sldMk cId="3822735020" sldId="2147474052"/>
            <ac:spMk id="10" creationId="{A1993180-B502-4EB5-1EE7-0AE0E9158D76}"/>
          </ac:spMkLst>
        </pc:spChg>
        <pc:picChg chg="add mod">
          <ac:chgData name="Zhan, Yao" userId="S::yao.zhan@takeda.com::37b612df-86ed-4d30-8716-76c92ac1c591" providerId="AD" clId="Web-{79E5B74B-41E2-4036-8322-F6B7EBC589A1}" dt="2024-02-07T03:13:11.680" v="53" actId="1076"/>
          <ac:picMkLst>
            <pc:docMk/>
            <pc:sldMk cId="3822735020" sldId="2147474052"/>
            <ac:picMk id="3" creationId="{9C9FC359-9E1B-285B-D90E-398E0D0F6C1C}"/>
          </ac:picMkLst>
        </pc:picChg>
        <pc:picChg chg="add del mod modCrop">
          <ac:chgData name="Zhan, Yao" userId="S::yao.zhan@takeda.com::37b612df-86ed-4d30-8716-76c92ac1c591" providerId="AD" clId="Web-{79E5B74B-41E2-4036-8322-F6B7EBC589A1}" dt="2024-02-07T03:12:18.569" v="49"/>
          <ac:picMkLst>
            <pc:docMk/>
            <pc:sldMk cId="3822735020" sldId="2147474052"/>
            <ac:picMk id="5" creationId="{69CB6855-3492-96F6-32C0-FE942BD09D6D}"/>
          </ac:picMkLst>
        </pc:picChg>
        <pc:picChg chg="add del mod">
          <ac:chgData name="Zhan, Yao" userId="S::yao.zhan@takeda.com::37b612df-86ed-4d30-8716-76c92ac1c591" providerId="AD" clId="Web-{79E5B74B-41E2-4036-8322-F6B7EBC589A1}" dt="2024-02-07T03:10:01.561" v="23"/>
          <ac:picMkLst>
            <pc:docMk/>
            <pc:sldMk cId="3822735020" sldId="2147474052"/>
            <ac:picMk id="6" creationId="{EEACEBDE-AC19-EA5B-03F7-108A747C3F85}"/>
          </ac:picMkLst>
        </pc:picChg>
      </pc:sldChg>
      <pc:sldChg chg="addSp delSp modSp new addAnim">
        <pc:chgData name="Zhan, Yao" userId="S::yao.zhan@takeda.com::37b612df-86ed-4d30-8716-76c92ac1c591" providerId="AD" clId="Web-{79E5B74B-41E2-4036-8322-F6B7EBC589A1}" dt="2024-02-07T05:14:04.671" v="179"/>
        <pc:sldMkLst>
          <pc:docMk/>
          <pc:sldMk cId="458858796" sldId="2147474053"/>
        </pc:sldMkLst>
        <pc:spChg chg="del">
          <ac:chgData name="Zhan, Yao" userId="S::yao.zhan@takeda.com::37b612df-86ed-4d30-8716-76c92ac1c591" providerId="AD" clId="Web-{79E5B74B-41E2-4036-8322-F6B7EBC589A1}" dt="2024-02-07T04:00:17.248" v="70"/>
          <ac:spMkLst>
            <pc:docMk/>
            <pc:sldMk cId="458858796" sldId="2147474053"/>
            <ac:spMk id="2" creationId="{F86BE685-A0F6-1963-F92E-6B84AB8461DE}"/>
          </ac:spMkLst>
        </pc:spChg>
        <pc:picChg chg="add mod">
          <ac:chgData name="Zhan, Yao" userId="S::yao.zhan@takeda.com::37b612df-86ed-4d30-8716-76c92ac1c591" providerId="AD" clId="Web-{79E5B74B-41E2-4036-8322-F6B7EBC589A1}" dt="2024-02-07T04:22:44.549" v="94" actId="1076"/>
          <ac:picMkLst>
            <pc:docMk/>
            <pc:sldMk cId="458858796" sldId="2147474053"/>
            <ac:picMk id="2" creationId="{D3A48BD4-8EAD-A649-B6B7-815AB2FFEAD9}"/>
          </ac:picMkLst>
        </pc:picChg>
        <pc:picChg chg="add del mod">
          <ac:chgData name="Zhan, Yao" userId="S::yao.zhan@takeda.com::37b612df-86ed-4d30-8716-76c92ac1c591" providerId="AD" clId="Web-{79E5B74B-41E2-4036-8322-F6B7EBC589A1}" dt="2024-02-07T04:00:33.733" v="75"/>
          <ac:picMkLst>
            <pc:docMk/>
            <pc:sldMk cId="458858796" sldId="2147474053"/>
            <ac:picMk id="7" creationId="{BAAC58CC-53F6-E97A-BA76-68FD8B98C747}"/>
          </ac:picMkLst>
        </pc:picChg>
        <pc:picChg chg="add mod">
          <ac:chgData name="Zhan, Yao" userId="S::yao.zhan@takeda.com::37b612df-86ed-4d30-8716-76c92ac1c591" providerId="AD" clId="Web-{79E5B74B-41E2-4036-8322-F6B7EBC589A1}" dt="2024-02-07T05:13:57.842" v="177" actId="1076"/>
          <ac:picMkLst>
            <pc:docMk/>
            <pc:sldMk cId="458858796" sldId="2147474053"/>
            <ac:picMk id="8" creationId="{2DA75490-BF2D-8A20-47F3-900EA741BDD3}"/>
          </ac:picMkLst>
        </pc:picChg>
        <pc:picChg chg="add mod">
          <ac:chgData name="Zhan, Yao" userId="S::yao.zhan@takeda.com::37b612df-86ed-4d30-8716-76c92ac1c591" providerId="AD" clId="Web-{79E5B74B-41E2-4036-8322-F6B7EBC589A1}" dt="2024-02-07T04:23:10.238" v="97" actId="1076"/>
          <ac:picMkLst>
            <pc:docMk/>
            <pc:sldMk cId="458858796" sldId="2147474053"/>
            <ac:picMk id="9" creationId="{1CF39097-FC35-C6D3-F9F5-AE67EEC148B5}"/>
          </ac:picMkLst>
        </pc:picChg>
      </pc:sldChg>
    </pc:docChg>
  </pc:docChgLst>
  <pc:docChgLst>
    <pc:chgData name="Zhan, Yao" userId="S::yao.zhan@takeda.com::37b612df-86ed-4d30-8716-76c92ac1c591" providerId="AD" clId="Web-{CC6BE1F9-6F86-EC93-1680-8852D7D51D46}"/>
    <pc:docChg chg="addSld modSection">
      <pc:chgData name="Zhan, Yao" userId="S::yao.zhan@takeda.com::37b612df-86ed-4d30-8716-76c92ac1c591" providerId="AD" clId="Web-{CC6BE1F9-6F86-EC93-1680-8852D7D51D46}" dt="2024-02-17T03:51:09.503" v="0"/>
      <pc:docMkLst>
        <pc:docMk/>
      </pc:docMkLst>
      <pc:sldChg chg="add">
        <pc:chgData name="Zhan, Yao" userId="S::yao.zhan@takeda.com::37b612df-86ed-4d30-8716-76c92ac1c591" providerId="AD" clId="Web-{CC6BE1F9-6F86-EC93-1680-8852D7D51D46}" dt="2024-02-17T03:51:09.503" v="0"/>
        <pc:sldMkLst>
          <pc:docMk/>
          <pc:sldMk cId="477353414" sldId="2147374157"/>
        </pc:sldMkLst>
      </pc:sldChg>
    </pc:docChg>
  </pc:docChgLst>
  <pc:docChgLst>
    <pc:chgData name="Zhan, Yao" userId="37b612df-86ed-4d30-8716-76c92ac1c591" providerId="ADAL" clId="{3F84E826-ADB0-4DE0-BA99-F21E8FCE1044}"/>
    <pc:docChg chg="undo redo custSel addSld delSld modSld sldOrd modSection">
      <pc:chgData name="Zhan, Yao" userId="37b612df-86ed-4d30-8716-76c92ac1c591" providerId="ADAL" clId="{3F84E826-ADB0-4DE0-BA99-F21E8FCE1044}" dt="2024-02-21T03:36:39.083" v="4668"/>
      <pc:docMkLst>
        <pc:docMk/>
      </pc:docMkLst>
      <pc:sldChg chg="modSp mod">
        <pc:chgData name="Zhan, Yao" userId="37b612df-86ed-4d30-8716-76c92ac1c591" providerId="ADAL" clId="{3F84E826-ADB0-4DE0-BA99-F21E8FCE1044}" dt="2024-01-16T20:59:52.663" v="1162" actId="20577"/>
        <pc:sldMkLst>
          <pc:docMk/>
          <pc:sldMk cId="3502702874" sldId="2145707097"/>
        </pc:sldMkLst>
        <pc:spChg chg="mod">
          <ac:chgData name="Zhan, Yao" userId="37b612df-86ed-4d30-8716-76c92ac1c591" providerId="ADAL" clId="{3F84E826-ADB0-4DE0-BA99-F21E8FCE1044}" dt="2024-01-16T20:59:52.663" v="1162" actId="20577"/>
          <ac:spMkLst>
            <pc:docMk/>
            <pc:sldMk cId="3502702874" sldId="2145707097"/>
            <ac:spMk id="16" creationId="{13C8D921-EF35-085D-8E07-8E91676B3472}"/>
          </ac:spMkLst>
        </pc:spChg>
      </pc:sldChg>
      <pc:sldChg chg="add del">
        <pc:chgData name="Zhan, Yao" userId="37b612df-86ed-4d30-8716-76c92ac1c591" providerId="ADAL" clId="{3F84E826-ADB0-4DE0-BA99-F21E8FCE1044}" dt="2024-02-21T03:27:36.881" v="4632" actId="47"/>
        <pc:sldMkLst>
          <pc:docMk/>
          <pc:sldMk cId="4210398036" sldId="2147374140"/>
        </pc:sldMkLst>
      </pc:sldChg>
      <pc:sldChg chg="del">
        <pc:chgData name="Zhan, Yao" userId="37b612df-86ed-4d30-8716-76c92ac1c591" providerId="ADAL" clId="{3F84E826-ADB0-4DE0-BA99-F21E8FCE1044}" dt="2024-01-12T17:04:56.614" v="27" actId="47"/>
        <pc:sldMkLst>
          <pc:docMk/>
          <pc:sldMk cId="1697822886" sldId="2147473999"/>
        </pc:sldMkLst>
      </pc:sldChg>
      <pc:sldChg chg="del">
        <pc:chgData name="Zhan, Yao" userId="37b612df-86ed-4d30-8716-76c92ac1c591" providerId="ADAL" clId="{3F84E826-ADB0-4DE0-BA99-F21E8FCE1044}" dt="2024-01-12T17:04:55.199" v="26" actId="47"/>
        <pc:sldMkLst>
          <pc:docMk/>
          <pc:sldMk cId="2092109900" sldId="2147474000"/>
        </pc:sldMkLst>
      </pc:sldChg>
      <pc:sldChg chg="addSp delSp modSp mod">
        <pc:chgData name="Zhan, Yao" userId="37b612df-86ed-4d30-8716-76c92ac1c591" providerId="ADAL" clId="{3F84E826-ADB0-4DE0-BA99-F21E8FCE1044}" dt="2024-01-16T20:24:39.410" v="470" actId="1076"/>
        <pc:sldMkLst>
          <pc:docMk/>
          <pc:sldMk cId="884730264" sldId="2147474001"/>
        </pc:sldMkLst>
        <pc:spChg chg="del">
          <ac:chgData name="Zhan, Yao" userId="37b612df-86ed-4d30-8716-76c92ac1c591" providerId="ADAL" clId="{3F84E826-ADB0-4DE0-BA99-F21E8FCE1044}" dt="2024-01-16T20:17:17.899" v="462" actId="478"/>
          <ac:spMkLst>
            <pc:docMk/>
            <pc:sldMk cId="884730264" sldId="2147474001"/>
            <ac:spMk id="2" creationId="{5C45EB4C-41B7-1102-4D38-923A4EB6C919}"/>
          </ac:spMkLst>
        </pc:spChg>
        <pc:spChg chg="mod">
          <ac:chgData name="Zhan, Yao" userId="37b612df-86ed-4d30-8716-76c92ac1c591" providerId="ADAL" clId="{3F84E826-ADB0-4DE0-BA99-F21E8FCE1044}" dt="2024-01-16T20:17:15.015" v="461" actId="14100"/>
          <ac:spMkLst>
            <pc:docMk/>
            <pc:sldMk cId="884730264" sldId="2147474001"/>
            <ac:spMk id="6" creationId="{E25062A8-3F0B-2799-B991-71251969503E}"/>
          </ac:spMkLst>
        </pc:spChg>
        <pc:spChg chg="del">
          <ac:chgData name="Zhan, Yao" userId="37b612df-86ed-4d30-8716-76c92ac1c591" providerId="ADAL" clId="{3F84E826-ADB0-4DE0-BA99-F21E8FCE1044}" dt="2024-01-04T15:41:10.469" v="21" actId="478"/>
          <ac:spMkLst>
            <pc:docMk/>
            <pc:sldMk cId="884730264" sldId="2147474001"/>
            <ac:spMk id="10" creationId="{9BEFC9FB-6D1B-68FF-965D-46F7AA069126}"/>
          </ac:spMkLst>
        </pc:spChg>
        <pc:spChg chg="del">
          <ac:chgData name="Zhan, Yao" userId="37b612df-86ed-4d30-8716-76c92ac1c591" providerId="ADAL" clId="{3F84E826-ADB0-4DE0-BA99-F21E8FCE1044}" dt="2024-01-04T15:41:06.608" v="20" actId="478"/>
          <ac:spMkLst>
            <pc:docMk/>
            <pc:sldMk cId="884730264" sldId="2147474001"/>
            <ac:spMk id="11" creationId="{C5D51DEE-25A6-0A4C-C3F3-EB8336249FEB}"/>
          </ac:spMkLst>
        </pc:spChg>
        <pc:spChg chg="add del mod">
          <ac:chgData name="Zhan, Yao" userId="37b612df-86ed-4d30-8716-76c92ac1c591" providerId="ADAL" clId="{3F84E826-ADB0-4DE0-BA99-F21E8FCE1044}" dt="2024-01-16T20:14:45.827" v="327" actId="313"/>
          <ac:spMkLst>
            <pc:docMk/>
            <pc:sldMk cId="884730264" sldId="2147474001"/>
            <ac:spMk id="12" creationId="{A183DE35-B5E8-C2C4-770E-EEBFEEC67AC9}"/>
          </ac:spMkLst>
        </pc:spChg>
        <pc:spChg chg="del">
          <ac:chgData name="Zhan, Yao" userId="37b612df-86ed-4d30-8716-76c92ac1c591" providerId="ADAL" clId="{3F84E826-ADB0-4DE0-BA99-F21E8FCE1044}" dt="2024-01-04T15:41:10.469" v="21" actId="478"/>
          <ac:spMkLst>
            <pc:docMk/>
            <pc:sldMk cId="884730264" sldId="2147474001"/>
            <ac:spMk id="13" creationId="{F64D5AFD-C70C-BAF2-EC8B-08CFC18DB16D}"/>
          </ac:spMkLst>
        </pc:spChg>
        <pc:spChg chg="del">
          <ac:chgData name="Zhan, Yao" userId="37b612df-86ed-4d30-8716-76c92ac1c591" providerId="ADAL" clId="{3F84E826-ADB0-4DE0-BA99-F21E8FCE1044}" dt="2024-01-04T15:41:10.469" v="21" actId="478"/>
          <ac:spMkLst>
            <pc:docMk/>
            <pc:sldMk cId="884730264" sldId="2147474001"/>
            <ac:spMk id="24" creationId="{DAF6C03B-A0B9-0FD0-C3DA-2D7EC91288CA}"/>
          </ac:spMkLst>
        </pc:spChg>
        <pc:graphicFrameChg chg="del">
          <ac:chgData name="Zhan, Yao" userId="37b612df-86ed-4d30-8716-76c92ac1c591" providerId="ADAL" clId="{3F84E826-ADB0-4DE0-BA99-F21E8FCE1044}" dt="2024-01-04T15:41:04.982" v="19" actId="478"/>
          <ac:graphicFrameMkLst>
            <pc:docMk/>
            <pc:sldMk cId="884730264" sldId="2147474001"/>
            <ac:graphicFrameMk id="15" creationId="{88CBB722-7355-9C30-8AAE-5DE829F97DE6}"/>
          </ac:graphicFrameMkLst>
        </pc:graphicFrameChg>
        <pc:picChg chg="add del">
          <ac:chgData name="Zhan, Yao" userId="37b612df-86ed-4d30-8716-76c92ac1c591" providerId="ADAL" clId="{3F84E826-ADB0-4DE0-BA99-F21E8FCE1044}" dt="2024-01-16T20:15:18.605" v="356" actId="478"/>
          <ac:picMkLst>
            <pc:docMk/>
            <pc:sldMk cId="884730264" sldId="2147474001"/>
            <ac:picMk id="3" creationId="{BCE711CE-51DE-B0B3-8555-71841839F1CE}"/>
          </ac:picMkLst>
        </pc:picChg>
        <pc:picChg chg="add mod">
          <ac:chgData name="Zhan, Yao" userId="37b612df-86ed-4d30-8716-76c92ac1c591" providerId="ADAL" clId="{3F84E826-ADB0-4DE0-BA99-F21E8FCE1044}" dt="2024-01-16T20:22:51.900" v="465" actId="1076"/>
          <ac:picMkLst>
            <pc:docMk/>
            <pc:sldMk cId="884730264" sldId="2147474001"/>
            <ac:picMk id="4" creationId="{C59C53DD-2E52-1B0B-2D48-C40C25675388}"/>
          </ac:picMkLst>
        </pc:picChg>
        <pc:picChg chg="add del mod">
          <ac:chgData name="Zhan, Yao" userId="37b612df-86ed-4d30-8716-76c92ac1c591" providerId="ADAL" clId="{3F84E826-ADB0-4DE0-BA99-F21E8FCE1044}" dt="2024-01-16T20:24:20.944" v="468" actId="478"/>
          <ac:picMkLst>
            <pc:docMk/>
            <pc:sldMk cId="884730264" sldId="2147474001"/>
            <ac:picMk id="5" creationId="{973CA637-F9A3-52C4-6D62-FB14F79633F9}"/>
          </ac:picMkLst>
        </pc:picChg>
        <pc:picChg chg="add mod">
          <ac:chgData name="Zhan, Yao" userId="37b612df-86ed-4d30-8716-76c92ac1c591" providerId="ADAL" clId="{3F84E826-ADB0-4DE0-BA99-F21E8FCE1044}" dt="2024-01-16T20:24:39.410" v="470" actId="1076"/>
          <ac:picMkLst>
            <pc:docMk/>
            <pc:sldMk cId="884730264" sldId="2147474001"/>
            <ac:picMk id="8" creationId="{B918C8A6-1291-107E-6DEF-2F51E6DC79F9}"/>
          </ac:picMkLst>
        </pc:picChg>
        <pc:picChg chg="del">
          <ac:chgData name="Zhan, Yao" userId="37b612df-86ed-4d30-8716-76c92ac1c591" providerId="ADAL" clId="{3F84E826-ADB0-4DE0-BA99-F21E8FCE1044}" dt="2024-01-04T15:41:03.513" v="18" actId="478"/>
          <ac:picMkLst>
            <pc:docMk/>
            <pc:sldMk cId="884730264" sldId="2147474001"/>
            <ac:picMk id="9" creationId="{CC820E94-D4E5-E948-3445-F4C9A589D021}"/>
          </ac:picMkLst>
        </pc:picChg>
        <pc:picChg chg="del">
          <ac:chgData name="Zhan, Yao" userId="37b612df-86ed-4d30-8716-76c92ac1c591" providerId="ADAL" clId="{3F84E826-ADB0-4DE0-BA99-F21E8FCE1044}" dt="2024-01-04T15:40:58.285" v="14" actId="478"/>
          <ac:picMkLst>
            <pc:docMk/>
            <pc:sldMk cId="884730264" sldId="2147474001"/>
            <ac:picMk id="18" creationId="{DD149D3B-92C2-0ECD-8A41-694DA6DDEF42}"/>
          </ac:picMkLst>
        </pc:picChg>
        <pc:picChg chg="del">
          <ac:chgData name="Zhan, Yao" userId="37b612df-86ed-4d30-8716-76c92ac1c591" providerId="ADAL" clId="{3F84E826-ADB0-4DE0-BA99-F21E8FCE1044}" dt="2024-01-04T15:40:59.631" v="15" actId="478"/>
          <ac:picMkLst>
            <pc:docMk/>
            <pc:sldMk cId="884730264" sldId="2147474001"/>
            <ac:picMk id="20" creationId="{0E31B71B-418B-046F-60D3-D140E1B130D4}"/>
          </ac:picMkLst>
        </pc:picChg>
        <pc:picChg chg="del">
          <ac:chgData name="Zhan, Yao" userId="37b612df-86ed-4d30-8716-76c92ac1c591" providerId="ADAL" clId="{3F84E826-ADB0-4DE0-BA99-F21E8FCE1044}" dt="2024-01-04T15:41:00.899" v="16" actId="478"/>
          <ac:picMkLst>
            <pc:docMk/>
            <pc:sldMk cId="884730264" sldId="2147474001"/>
            <ac:picMk id="21" creationId="{222D810B-EEDB-A247-F573-641A40B4A188}"/>
          </ac:picMkLst>
        </pc:picChg>
        <pc:picChg chg="del">
          <ac:chgData name="Zhan, Yao" userId="37b612df-86ed-4d30-8716-76c92ac1c591" providerId="ADAL" clId="{3F84E826-ADB0-4DE0-BA99-F21E8FCE1044}" dt="2024-01-04T15:41:02.164" v="17" actId="478"/>
          <ac:picMkLst>
            <pc:docMk/>
            <pc:sldMk cId="884730264" sldId="2147474001"/>
            <ac:picMk id="22" creationId="{D499AE06-32EF-59CB-875B-5D1F8B267909}"/>
          </ac:picMkLst>
        </pc:picChg>
        <pc:cxnChg chg="del">
          <ac:chgData name="Zhan, Yao" userId="37b612df-86ed-4d30-8716-76c92ac1c591" providerId="ADAL" clId="{3F84E826-ADB0-4DE0-BA99-F21E8FCE1044}" dt="2024-01-04T15:41:10.469" v="21" actId="478"/>
          <ac:cxnSpMkLst>
            <pc:docMk/>
            <pc:sldMk cId="884730264" sldId="2147474001"/>
            <ac:cxnSpMk id="26" creationId="{28543B92-8E47-4ABD-5284-CCD83FB90054}"/>
          </ac:cxnSpMkLst>
        </pc:cxnChg>
      </pc:sldChg>
      <pc:sldChg chg="del">
        <pc:chgData name="Zhan, Yao" userId="37b612df-86ed-4d30-8716-76c92ac1c591" providerId="ADAL" clId="{3F84E826-ADB0-4DE0-BA99-F21E8FCE1044}" dt="2024-01-04T15:40:40.710" v="1" actId="47"/>
        <pc:sldMkLst>
          <pc:docMk/>
          <pc:sldMk cId="71782997" sldId="2147474006"/>
        </pc:sldMkLst>
      </pc:sldChg>
      <pc:sldChg chg="del">
        <pc:chgData name="Zhan, Yao" userId="37b612df-86ed-4d30-8716-76c92ac1c591" providerId="ADAL" clId="{3F84E826-ADB0-4DE0-BA99-F21E8FCE1044}" dt="2024-01-04T15:40:39.135" v="0" actId="47"/>
        <pc:sldMkLst>
          <pc:docMk/>
          <pc:sldMk cId="3923919587" sldId="2147474007"/>
        </pc:sldMkLst>
      </pc:sldChg>
      <pc:sldChg chg="del">
        <pc:chgData name="Zhan, Yao" userId="37b612df-86ed-4d30-8716-76c92ac1c591" providerId="ADAL" clId="{3F84E826-ADB0-4DE0-BA99-F21E8FCE1044}" dt="2024-01-04T15:40:41.244" v="3" actId="47"/>
        <pc:sldMkLst>
          <pc:docMk/>
          <pc:sldMk cId="3210659523" sldId="2147474008"/>
        </pc:sldMkLst>
      </pc:sldChg>
      <pc:sldChg chg="del">
        <pc:chgData name="Zhan, Yao" userId="37b612df-86ed-4d30-8716-76c92ac1c591" providerId="ADAL" clId="{3F84E826-ADB0-4DE0-BA99-F21E8FCE1044}" dt="2024-01-04T15:40:41.030" v="2" actId="47"/>
        <pc:sldMkLst>
          <pc:docMk/>
          <pc:sldMk cId="3083029737" sldId="2147474009"/>
        </pc:sldMkLst>
      </pc:sldChg>
      <pc:sldChg chg="del">
        <pc:chgData name="Zhan, Yao" userId="37b612df-86ed-4d30-8716-76c92ac1c591" providerId="ADAL" clId="{3F84E826-ADB0-4DE0-BA99-F21E8FCE1044}" dt="2024-01-04T15:40:44.127" v="11" actId="47"/>
        <pc:sldMkLst>
          <pc:docMk/>
          <pc:sldMk cId="1326188037" sldId="2147474010"/>
        </pc:sldMkLst>
      </pc:sldChg>
      <pc:sldChg chg="del">
        <pc:chgData name="Zhan, Yao" userId="37b612df-86ed-4d30-8716-76c92ac1c591" providerId="ADAL" clId="{3F84E826-ADB0-4DE0-BA99-F21E8FCE1044}" dt="2024-01-04T15:40:43.625" v="10" actId="47"/>
        <pc:sldMkLst>
          <pc:docMk/>
          <pc:sldMk cId="3083181330" sldId="2147474011"/>
        </pc:sldMkLst>
      </pc:sldChg>
      <pc:sldChg chg="del">
        <pc:chgData name="Zhan, Yao" userId="37b612df-86ed-4d30-8716-76c92ac1c591" providerId="ADAL" clId="{3F84E826-ADB0-4DE0-BA99-F21E8FCE1044}" dt="2024-01-04T15:40:42.978" v="9" actId="47"/>
        <pc:sldMkLst>
          <pc:docMk/>
          <pc:sldMk cId="1477799583" sldId="2147474012"/>
        </pc:sldMkLst>
      </pc:sldChg>
      <pc:sldChg chg="del">
        <pc:chgData name="Zhan, Yao" userId="37b612df-86ed-4d30-8716-76c92ac1c591" providerId="ADAL" clId="{3F84E826-ADB0-4DE0-BA99-F21E8FCE1044}" dt="2024-01-04T15:40:42.513" v="8" actId="47"/>
        <pc:sldMkLst>
          <pc:docMk/>
          <pc:sldMk cId="3619031872" sldId="2147474013"/>
        </pc:sldMkLst>
      </pc:sldChg>
      <pc:sldChg chg="del">
        <pc:chgData name="Zhan, Yao" userId="37b612df-86ed-4d30-8716-76c92ac1c591" providerId="ADAL" clId="{3F84E826-ADB0-4DE0-BA99-F21E8FCE1044}" dt="2024-01-04T15:40:42.165" v="7" actId="47"/>
        <pc:sldMkLst>
          <pc:docMk/>
          <pc:sldMk cId="2886074653" sldId="2147474014"/>
        </pc:sldMkLst>
      </pc:sldChg>
      <pc:sldChg chg="del">
        <pc:chgData name="Zhan, Yao" userId="37b612df-86ed-4d30-8716-76c92ac1c591" providerId="ADAL" clId="{3F84E826-ADB0-4DE0-BA99-F21E8FCE1044}" dt="2024-01-04T15:40:41.925" v="6" actId="47"/>
        <pc:sldMkLst>
          <pc:docMk/>
          <pc:sldMk cId="4260360071" sldId="2147474015"/>
        </pc:sldMkLst>
      </pc:sldChg>
      <pc:sldChg chg="del">
        <pc:chgData name="Zhan, Yao" userId="37b612df-86ed-4d30-8716-76c92ac1c591" providerId="ADAL" clId="{3F84E826-ADB0-4DE0-BA99-F21E8FCE1044}" dt="2024-01-04T15:40:41.650" v="5" actId="47"/>
        <pc:sldMkLst>
          <pc:docMk/>
          <pc:sldMk cId="4139431447" sldId="2147474016"/>
        </pc:sldMkLst>
      </pc:sldChg>
      <pc:sldChg chg="del">
        <pc:chgData name="Zhan, Yao" userId="37b612df-86ed-4d30-8716-76c92ac1c591" providerId="ADAL" clId="{3F84E826-ADB0-4DE0-BA99-F21E8FCE1044}" dt="2024-01-04T15:40:41.449" v="4" actId="47"/>
        <pc:sldMkLst>
          <pc:docMk/>
          <pc:sldMk cId="3595869496" sldId="2147474017"/>
        </pc:sldMkLst>
      </pc:sldChg>
      <pc:sldChg chg="del">
        <pc:chgData name="Zhan, Yao" userId="37b612df-86ed-4d30-8716-76c92ac1c591" providerId="ADAL" clId="{3F84E826-ADB0-4DE0-BA99-F21E8FCE1044}" dt="2024-01-12T17:04:54.507" v="25" actId="47"/>
        <pc:sldMkLst>
          <pc:docMk/>
          <pc:sldMk cId="3155901686" sldId="2147474019"/>
        </pc:sldMkLst>
      </pc:sldChg>
      <pc:sldChg chg="ord">
        <pc:chgData name="Zhan, Yao" userId="37b612df-86ed-4d30-8716-76c92ac1c591" providerId="ADAL" clId="{3F84E826-ADB0-4DE0-BA99-F21E8FCE1044}" dt="2024-02-21T01:55:17.835" v="4560" actId="20578"/>
        <pc:sldMkLst>
          <pc:docMk/>
          <pc:sldMk cId="367573957" sldId="2147474022"/>
        </pc:sldMkLst>
      </pc:sldChg>
      <pc:sldChg chg="delSp modSp mod">
        <pc:chgData name="Zhan, Yao" userId="37b612df-86ed-4d30-8716-76c92ac1c591" providerId="ADAL" clId="{3F84E826-ADB0-4DE0-BA99-F21E8FCE1044}" dt="2024-01-12T16:39:47.194" v="24" actId="1076"/>
        <pc:sldMkLst>
          <pc:docMk/>
          <pc:sldMk cId="3334079825" sldId="2147474023"/>
        </pc:sldMkLst>
        <pc:picChg chg="mod">
          <ac:chgData name="Zhan, Yao" userId="37b612df-86ed-4d30-8716-76c92ac1c591" providerId="ADAL" clId="{3F84E826-ADB0-4DE0-BA99-F21E8FCE1044}" dt="2024-01-12T16:39:47.194" v="24" actId="1076"/>
          <ac:picMkLst>
            <pc:docMk/>
            <pc:sldMk cId="3334079825" sldId="2147474023"/>
            <ac:picMk id="10" creationId="{C3A4893C-02CE-7FDC-3A63-5AF076203127}"/>
          </ac:picMkLst>
        </pc:picChg>
        <pc:picChg chg="del">
          <ac:chgData name="Zhan, Yao" userId="37b612df-86ed-4d30-8716-76c92ac1c591" providerId="ADAL" clId="{3F84E826-ADB0-4DE0-BA99-F21E8FCE1044}" dt="2024-01-12T16:39:39.426" v="22" actId="478"/>
          <ac:picMkLst>
            <pc:docMk/>
            <pc:sldMk cId="3334079825" sldId="2147474023"/>
            <ac:picMk id="11" creationId="{F5C2D180-279C-BA83-E1EF-3992650B725E}"/>
          </ac:picMkLst>
        </pc:picChg>
      </pc:sldChg>
      <pc:sldChg chg="addSp delSp modSp mod">
        <pc:chgData name="Zhan, Yao" userId="37b612df-86ed-4d30-8716-76c92ac1c591" providerId="ADAL" clId="{3F84E826-ADB0-4DE0-BA99-F21E8FCE1044}" dt="2024-01-16T20:30:40.314" v="492" actId="20577"/>
        <pc:sldMkLst>
          <pc:docMk/>
          <pc:sldMk cId="1343070702" sldId="2147474024"/>
        </pc:sldMkLst>
        <pc:spChg chg="mod">
          <ac:chgData name="Zhan, Yao" userId="37b612df-86ed-4d30-8716-76c92ac1c591" providerId="ADAL" clId="{3F84E826-ADB0-4DE0-BA99-F21E8FCE1044}" dt="2024-01-16T20:30:40.314" v="492" actId="20577"/>
          <ac:spMkLst>
            <pc:docMk/>
            <pc:sldMk cId="1343070702" sldId="2147474024"/>
            <ac:spMk id="4" creationId="{5D7E6D62-5405-7163-734B-D907DE4D197C}"/>
          </ac:spMkLst>
        </pc:spChg>
        <pc:picChg chg="add del">
          <ac:chgData name="Zhan, Yao" userId="37b612df-86ed-4d30-8716-76c92ac1c591" providerId="ADAL" clId="{3F84E826-ADB0-4DE0-BA99-F21E8FCE1044}" dt="2024-01-16T20:05:05.553" v="122" actId="478"/>
          <ac:picMkLst>
            <pc:docMk/>
            <pc:sldMk cId="1343070702" sldId="2147474024"/>
            <ac:picMk id="2" creationId="{BE562119-CF8A-1CEE-9AD6-F7D3D406BCE3}"/>
          </ac:picMkLst>
        </pc:picChg>
        <pc:picChg chg="add del">
          <ac:chgData name="Zhan, Yao" userId="37b612df-86ed-4d30-8716-76c92ac1c591" providerId="ADAL" clId="{3F84E826-ADB0-4DE0-BA99-F21E8FCE1044}" dt="2024-01-16T20:08:01.218" v="127" actId="478"/>
          <ac:picMkLst>
            <pc:docMk/>
            <pc:sldMk cId="1343070702" sldId="2147474024"/>
            <ac:picMk id="7" creationId="{A77F615C-6F22-3690-22E9-95E4243D456C}"/>
          </ac:picMkLst>
        </pc:picChg>
        <pc:picChg chg="add mod">
          <ac:chgData name="Zhan, Yao" userId="37b612df-86ed-4d30-8716-76c92ac1c591" providerId="ADAL" clId="{3F84E826-ADB0-4DE0-BA99-F21E8FCE1044}" dt="2024-01-16T20:09:54.629" v="143" actId="1076"/>
          <ac:picMkLst>
            <pc:docMk/>
            <pc:sldMk cId="1343070702" sldId="2147474024"/>
            <ac:picMk id="8" creationId="{57E068CC-7A50-6AB1-BFE1-E158C4499B2F}"/>
          </ac:picMkLst>
        </pc:picChg>
        <pc:picChg chg="add del mod">
          <ac:chgData name="Zhan, Yao" userId="37b612df-86ed-4d30-8716-76c92ac1c591" providerId="ADAL" clId="{3F84E826-ADB0-4DE0-BA99-F21E8FCE1044}" dt="2024-01-16T20:09:31.074" v="136" actId="478"/>
          <ac:picMkLst>
            <pc:docMk/>
            <pc:sldMk cId="1343070702" sldId="2147474024"/>
            <ac:picMk id="9" creationId="{10B5A73D-7404-5C83-4DE5-DB6862982958}"/>
          </ac:picMkLst>
        </pc:picChg>
        <pc:picChg chg="add mod">
          <ac:chgData name="Zhan, Yao" userId="37b612df-86ed-4d30-8716-76c92ac1c591" providerId="ADAL" clId="{3F84E826-ADB0-4DE0-BA99-F21E8FCE1044}" dt="2024-01-16T20:09:57.202" v="144" actId="1076"/>
          <ac:picMkLst>
            <pc:docMk/>
            <pc:sldMk cId="1343070702" sldId="2147474024"/>
            <ac:picMk id="10" creationId="{F8C43E7A-D205-9EF8-E1E1-872672BE59B9}"/>
          </ac:picMkLst>
        </pc:picChg>
      </pc:sldChg>
      <pc:sldChg chg="addSp delSp modSp new add del mod">
        <pc:chgData name="Zhan, Yao" userId="37b612df-86ed-4d30-8716-76c92ac1c591" providerId="ADAL" clId="{3F84E826-ADB0-4DE0-BA99-F21E8FCE1044}" dt="2024-01-16T20:06:47.605" v="126" actId="47"/>
        <pc:sldMkLst>
          <pc:docMk/>
          <pc:sldMk cId="650627108" sldId="2147474025"/>
        </pc:sldMkLst>
        <pc:spChg chg="del">
          <ac:chgData name="Zhan, Yao" userId="37b612df-86ed-4d30-8716-76c92ac1c591" providerId="ADAL" clId="{3F84E826-ADB0-4DE0-BA99-F21E8FCE1044}" dt="2024-01-16T17:30:55.012" v="30" actId="478"/>
          <ac:spMkLst>
            <pc:docMk/>
            <pc:sldMk cId="650627108" sldId="2147474025"/>
            <ac:spMk id="2" creationId="{84F8BB0E-3DDB-9495-359F-DC48AA8708C1}"/>
          </ac:spMkLst>
        </pc:spChg>
        <pc:picChg chg="add del mod">
          <ac:chgData name="Zhan, Yao" userId="37b612df-86ed-4d30-8716-76c92ac1c591" providerId="ADAL" clId="{3F84E826-ADB0-4DE0-BA99-F21E8FCE1044}" dt="2024-01-16T18:23:25.941" v="34" actId="478"/>
          <ac:picMkLst>
            <pc:docMk/>
            <pc:sldMk cId="650627108" sldId="2147474025"/>
            <ac:picMk id="7" creationId="{5675ECA6-7A5D-68EA-1079-58EA5E0A9E86}"/>
          </ac:picMkLst>
        </pc:picChg>
        <pc:picChg chg="add mod">
          <ac:chgData name="Zhan, Yao" userId="37b612df-86ed-4d30-8716-76c92ac1c591" providerId="ADAL" clId="{3F84E826-ADB0-4DE0-BA99-F21E8FCE1044}" dt="2024-01-16T18:35:41.907" v="38" actId="1076"/>
          <ac:picMkLst>
            <pc:docMk/>
            <pc:sldMk cId="650627108" sldId="2147474025"/>
            <ac:picMk id="8" creationId="{DA16BAB9-CEB2-2F0B-9EAB-E6001E630C2D}"/>
          </ac:picMkLst>
        </pc:picChg>
      </pc:sldChg>
      <pc:sldChg chg="new del">
        <pc:chgData name="Zhan, Yao" userId="37b612df-86ed-4d30-8716-76c92ac1c591" providerId="ADAL" clId="{3F84E826-ADB0-4DE0-BA99-F21E8FCE1044}" dt="2024-01-04T15:40:56.492" v="13" actId="47"/>
        <pc:sldMkLst>
          <pc:docMk/>
          <pc:sldMk cId="952206426" sldId="2147474025"/>
        </pc:sldMkLst>
      </pc:sldChg>
      <pc:sldChg chg="addSp delSp modSp new add del mod">
        <pc:chgData name="Zhan, Yao" userId="37b612df-86ed-4d30-8716-76c92ac1c591" providerId="ADAL" clId="{3F84E826-ADB0-4DE0-BA99-F21E8FCE1044}" dt="2024-01-16T20:11:21.513" v="146" actId="47"/>
        <pc:sldMkLst>
          <pc:docMk/>
          <pc:sldMk cId="1256325070" sldId="2147474026"/>
        </pc:sldMkLst>
        <pc:spChg chg="del">
          <ac:chgData name="Zhan, Yao" userId="37b612df-86ed-4d30-8716-76c92ac1c591" providerId="ADAL" clId="{3F84E826-ADB0-4DE0-BA99-F21E8FCE1044}" dt="2024-01-16T19:27:18.969" v="40" actId="478"/>
          <ac:spMkLst>
            <pc:docMk/>
            <pc:sldMk cId="1256325070" sldId="2147474026"/>
            <ac:spMk id="2" creationId="{481DC298-684A-F907-C00E-6846A42FCC20}"/>
          </ac:spMkLst>
        </pc:spChg>
        <pc:spChg chg="mod">
          <ac:chgData name="Zhan, Yao" userId="37b612df-86ed-4d30-8716-76c92ac1c591" providerId="ADAL" clId="{3F84E826-ADB0-4DE0-BA99-F21E8FCE1044}" dt="2024-01-16T19:28:01.140" v="121" actId="20577"/>
          <ac:spMkLst>
            <pc:docMk/>
            <pc:sldMk cId="1256325070" sldId="2147474026"/>
            <ac:spMk id="4" creationId="{277E311D-5333-3F7F-D754-54FDD309F13A}"/>
          </ac:spMkLst>
        </pc:spChg>
        <pc:picChg chg="add mod">
          <ac:chgData name="Zhan, Yao" userId="37b612df-86ed-4d30-8716-76c92ac1c591" providerId="ADAL" clId="{3F84E826-ADB0-4DE0-BA99-F21E8FCE1044}" dt="2024-01-16T19:27:24.401" v="42" actId="1076"/>
          <ac:picMkLst>
            <pc:docMk/>
            <pc:sldMk cId="1256325070" sldId="2147474026"/>
            <ac:picMk id="7" creationId="{47A34C8B-2EFC-D99F-2A7E-EA5758A7899D}"/>
          </ac:picMkLst>
        </pc:picChg>
      </pc:sldChg>
      <pc:sldChg chg="new del">
        <pc:chgData name="Zhan, Yao" userId="37b612df-86ed-4d30-8716-76c92ac1c591" providerId="ADAL" clId="{3F84E826-ADB0-4DE0-BA99-F21E8FCE1044}" dt="2024-01-16T20:15:13.283" v="355" actId="47"/>
        <pc:sldMkLst>
          <pc:docMk/>
          <pc:sldMk cId="3933110366" sldId="2147474027"/>
        </pc:sldMkLst>
      </pc:sldChg>
      <pc:sldChg chg="add del ord">
        <pc:chgData name="Zhan, Yao" userId="37b612df-86ed-4d30-8716-76c92ac1c591" providerId="ADAL" clId="{3F84E826-ADB0-4DE0-BA99-F21E8FCE1044}" dt="2024-01-16T20:30:01.148" v="472"/>
        <pc:sldMkLst>
          <pc:docMk/>
          <pc:sldMk cId="3554396063" sldId="2147474028"/>
        </pc:sldMkLst>
      </pc:sldChg>
      <pc:sldChg chg="new del">
        <pc:chgData name="Zhan, Yao" userId="37b612df-86ed-4d30-8716-76c92ac1c591" providerId="ADAL" clId="{3F84E826-ADB0-4DE0-BA99-F21E8FCE1044}" dt="2024-01-16T20:36:14.123" v="495" actId="47"/>
        <pc:sldMkLst>
          <pc:docMk/>
          <pc:sldMk cId="576936275" sldId="2147474029"/>
        </pc:sldMkLst>
      </pc:sldChg>
      <pc:sldChg chg="addSp delSp modSp new mod">
        <pc:chgData name="Zhan, Yao" userId="37b612df-86ed-4d30-8716-76c92ac1c591" providerId="ADAL" clId="{3F84E826-ADB0-4DE0-BA99-F21E8FCE1044}" dt="2024-01-16T20:50:19.215" v="730" actId="20577"/>
        <pc:sldMkLst>
          <pc:docMk/>
          <pc:sldMk cId="2252991511" sldId="2147474030"/>
        </pc:sldMkLst>
        <pc:spChg chg="del">
          <ac:chgData name="Zhan, Yao" userId="37b612df-86ed-4d30-8716-76c92ac1c591" providerId="ADAL" clId="{3F84E826-ADB0-4DE0-BA99-F21E8FCE1044}" dt="2024-01-16T20:37:05.016" v="496" actId="478"/>
          <ac:spMkLst>
            <pc:docMk/>
            <pc:sldMk cId="2252991511" sldId="2147474030"/>
            <ac:spMk id="2" creationId="{18DE2BB5-DE9D-77B9-6EBD-EAD33D93AC54}"/>
          </ac:spMkLst>
        </pc:spChg>
        <pc:spChg chg="mod">
          <ac:chgData name="Zhan, Yao" userId="37b612df-86ed-4d30-8716-76c92ac1c591" providerId="ADAL" clId="{3F84E826-ADB0-4DE0-BA99-F21E8FCE1044}" dt="2024-01-16T20:48:45.028" v="559" actId="20577"/>
          <ac:spMkLst>
            <pc:docMk/>
            <pc:sldMk cId="2252991511" sldId="2147474030"/>
            <ac:spMk id="4" creationId="{2FCA1A98-DA77-54FF-1D9F-B009526359A4}"/>
          </ac:spMkLst>
        </pc:spChg>
        <pc:spChg chg="add mod">
          <ac:chgData name="Zhan, Yao" userId="37b612df-86ed-4d30-8716-76c92ac1c591" providerId="ADAL" clId="{3F84E826-ADB0-4DE0-BA99-F21E8FCE1044}" dt="2024-01-16T20:50:19.215" v="730" actId="20577"/>
          <ac:spMkLst>
            <pc:docMk/>
            <pc:sldMk cId="2252991511" sldId="2147474030"/>
            <ac:spMk id="8" creationId="{C40CA9DC-90B1-17A9-567F-5772408DB3B7}"/>
          </ac:spMkLst>
        </pc:spChg>
        <pc:picChg chg="add mod">
          <ac:chgData name="Zhan, Yao" userId="37b612df-86ed-4d30-8716-76c92ac1c591" providerId="ADAL" clId="{3F84E826-ADB0-4DE0-BA99-F21E8FCE1044}" dt="2024-01-16T20:48:03.893" v="498" actId="1076"/>
          <ac:picMkLst>
            <pc:docMk/>
            <pc:sldMk cId="2252991511" sldId="2147474030"/>
            <ac:picMk id="7" creationId="{783736D8-73BE-B906-5200-FC6795E5A398}"/>
          </ac:picMkLst>
        </pc:picChg>
      </pc:sldChg>
      <pc:sldChg chg="addSp delSp modSp new mod">
        <pc:chgData name="Zhan, Yao" userId="37b612df-86ed-4d30-8716-76c92ac1c591" providerId="ADAL" clId="{3F84E826-ADB0-4DE0-BA99-F21E8FCE1044}" dt="2024-01-25T16:09:40.105" v="1201" actId="1038"/>
        <pc:sldMkLst>
          <pc:docMk/>
          <pc:sldMk cId="2445296865" sldId="2147474031"/>
        </pc:sldMkLst>
        <pc:spChg chg="del">
          <ac:chgData name="Zhan, Yao" userId="37b612df-86ed-4d30-8716-76c92ac1c591" providerId="ADAL" clId="{3F84E826-ADB0-4DE0-BA99-F21E8FCE1044}" dt="2024-01-16T20:50:35.601" v="732" actId="478"/>
          <ac:spMkLst>
            <pc:docMk/>
            <pc:sldMk cId="2445296865" sldId="2147474031"/>
            <ac:spMk id="2" creationId="{1EC0CEB5-3459-D75B-6D0D-3D9C1EBA3593}"/>
          </ac:spMkLst>
        </pc:spChg>
        <pc:spChg chg="mod">
          <ac:chgData name="Zhan, Yao" userId="37b612df-86ed-4d30-8716-76c92ac1c591" providerId="ADAL" clId="{3F84E826-ADB0-4DE0-BA99-F21E8FCE1044}" dt="2024-01-16T20:52:28.851" v="832" actId="20577"/>
          <ac:spMkLst>
            <pc:docMk/>
            <pc:sldMk cId="2445296865" sldId="2147474031"/>
            <ac:spMk id="4" creationId="{0533C20E-55F2-CC3C-19FA-BDDE5BB3C632}"/>
          </ac:spMkLst>
        </pc:spChg>
        <pc:spChg chg="mod">
          <ac:chgData name="Zhan, Yao" userId="37b612df-86ed-4d30-8716-76c92ac1c591" providerId="ADAL" clId="{3F84E826-ADB0-4DE0-BA99-F21E8FCE1044}" dt="2024-01-25T16:09:40.105" v="1201" actId="1038"/>
          <ac:spMkLst>
            <pc:docMk/>
            <pc:sldMk cId="2445296865" sldId="2147474031"/>
            <ac:spMk id="5" creationId="{8AF172B7-0468-14FB-A5CE-27ECAC397247}"/>
          </ac:spMkLst>
        </pc:spChg>
        <pc:spChg chg="mod">
          <ac:chgData name="Zhan, Yao" userId="37b612df-86ed-4d30-8716-76c92ac1c591" providerId="ADAL" clId="{3F84E826-ADB0-4DE0-BA99-F21E8FCE1044}" dt="2024-01-25T16:09:40.105" v="1201" actId="1038"/>
          <ac:spMkLst>
            <pc:docMk/>
            <pc:sldMk cId="2445296865" sldId="2147474031"/>
            <ac:spMk id="6" creationId="{00C7CEFC-DCF7-FB75-6A58-971D47145987}"/>
          </ac:spMkLst>
        </pc:spChg>
        <pc:spChg chg="add mod">
          <ac:chgData name="Zhan, Yao" userId="37b612df-86ed-4d30-8716-76c92ac1c591" providerId="ADAL" clId="{3F84E826-ADB0-4DE0-BA99-F21E8FCE1044}" dt="2024-01-25T16:09:40.105" v="1201" actId="1038"/>
          <ac:spMkLst>
            <pc:docMk/>
            <pc:sldMk cId="2445296865" sldId="2147474031"/>
            <ac:spMk id="9" creationId="{EC6C8995-9B3D-21F8-90DD-B2EC779EEEF7}"/>
          </ac:spMkLst>
        </pc:spChg>
        <pc:spChg chg="add mod">
          <ac:chgData name="Zhan, Yao" userId="37b612df-86ed-4d30-8716-76c92ac1c591" providerId="ADAL" clId="{3F84E826-ADB0-4DE0-BA99-F21E8FCE1044}" dt="2024-01-25T16:09:40.105" v="1201" actId="1038"/>
          <ac:spMkLst>
            <pc:docMk/>
            <pc:sldMk cId="2445296865" sldId="2147474031"/>
            <ac:spMk id="10" creationId="{5D377E0B-F58A-2CB3-6E6B-E9F39F21A06A}"/>
          </ac:spMkLst>
        </pc:spChg>
        <pc:spChg chg="add mod">
          <ac:chgData name="Zhan, Yao" userId="37b612df-86ed-4d30-8716-76c92ac1c591" providerId="ADAL" clId="{3F84E826-ADB0-4DE0-BA99-F21E8FCE1044}" dt="2024-01-25T16:09:40.105" v="1201" actId="1038"/>
          <ac:spMkLst>
            <pc:docMk/>
            <pc:sldMk cId="2445296865" sldId="2147474031"/>
            <ac:spMk id="11" creationId="{479F5897-384A-A9D0-947B-05B43EEB77E2}"/>
          </ac:spMkLst>
        </pc:spChg>
        <pc:spChg chg="add mod">
          <ac:chgData name="Zhan, Yao" userId="37b612df-86ed-4d30-8716-76c92ac1c591" providerId="ADAL" clId="{3F84E826-ADB0-4DE0-BA99-F21E8FCE1044}" dt="2024-01-25T16:09:40.105" v="1201" actId="1038"/>
          <ac:spMkLst>
            <pc:docMk/>
            <pc:sldMk cId="2445296865" sldId="2147474031"/>
            <ac:spMk id="12" creationId="{8A18933B-6B3C-3787-EDA3-13A104796B13}"/>
          </ac:spMkLst>
        </pc:spChg>
        <pc:spChg chg="add mod">
          <ac:chgData name="Zhan, Yao" userId="37b612df-86ed-4d30-8716-76c92ac1c591" providerId="ADAL" clId="{3F84E826-ADB0-4DE0-BA99-F21E8FCE1044}" dt="2024-01-16T20:55:39.242" v="942" actId="1076"/>
          <ac:spMkLst>
            <pc:docMk/>
            <pc:sldMk cId="2445296865" sldId="2147474031"/>
            <ac:spMk id="13" creationId="{6BDD1255-8F02-AD47-983D-47121AD30F07}"/>
          </ac:spMkLst>
        </pc:spChg>
        <pc:picChg chg="add del mod">
          <ac:chgData name="Zhan, Yao" userId="37b612df-86ed-4d30-8716-76c92ac1c591" providerId="ADAL" clId="{3F84E826-ADB0-4DE0-BA99-F21E8FCE1044}" dt="2024-01-16T20:53:14.278" v="833" actId="478"/>
          <ac:picMkLst>
            <pc:docMk/>
            <pc:sldMk cId="2445296865" sldId="2147474031"/>
            <ac:picMk id="7" creationId="{23DA6A41-7B3C-8F3D-9FF0-D61CD0C7D39D}"/>
          </ac:picMkLst>
        </pc:picChg>
        <pc:picChg chg="add mod">
          <ac:chgData name="Zhan, Yao" userId="37b612df-86ed-4d30-8716-76c92ac1c591" providerId="ADAL" clId="{3F84E826-ADB0-4DE0-BA99-F21E8FCE1044}" dt="2024-01-25T16:09:40.105" v="1201" actId="1038"/>
          <ac:picMkLst>
            <pc:docMk/>
            <pc:sldMk cId="2445296865" sldId="2147474031"/>
            <ac:picMk id="8" creationId="{FF4BA029-1D9E-2627-132E-098C4A68C510}"/>
          </ac:picMkLst>
        </pc:picChg>
      </pc:sldChg>
      <pc:sldChg chg="addSp delSp modSp new mod">
        <pc:chgData name="Zhan, Yao" userId="37b612df-86ed-4d30-8716-76c92ac1c591" providerId="ADAL" clId="{3F84E826-ADB0-4DE0-BA99-F21E8FCE1044}" dt="2024-02-01T20:53:46.208" v="1437" actId="1036"/>
        <pc:sldMkLst>
          <pc:docMk/>
          <pc:sldMk cId="4048274760" sldId="2147474032"/>
        </pc:sldMkLst>
        <pc:spChg chg="del">
          <ac:chgData name="Zhan, Yao" userId="37b612df-86ed-4d30-8716-76c92ac1c591" providerId="ADAL" clId="{3F84E826-ADB0-4DE0-BA99-F21E8FCE1044}" dt="2024-01-16T20:56:37.675" v="944" actId="478"/>
          <ac:spMkLst>
            <pc:docMk/>
            <pc:sldMk cId="4048274760" sldId="2147474032"/>
            <ac:spMk id="2" creationId="{9845277B-391A-676E-C7EE-757609449068}"/>
          </ac:spMkLst>
        </pc:spChg>
        <pc:spChg chg="mod">
          <ac:chgData name="Zhan, Yao" userId="37b612df-86ed-4d30-8716-76c92ac1c591" providerId="ADAL" clId="{3F84E826-ADB0-4DE0-BA99-F21E8FCE1044}" dt="2024-02-01T20:53:46.208" v="1437" actId="1036"/>
          <ac:spMkLst>
            <pc:docMk/>
            <pc:sldMk cId="4048274760" sldId="2147474032"/>
            <ac:spMk id="4" creationId="{8764E997-9B67-88DD-659C-5B4F07BD4774}"/>
          </ac:spMkLst>
        </pc:spChg>
        <pc:spChg chg="add del">
          <ac:chgData name="Zhan, Yao" userId="37b612df-86ed-4d30-8716-76c92ac1c591" providerId="ADAL" clId="{3F84E826-ADB0-4DE0-BA99-F21E8FCE1044}" dt="2024-01-16T20:59:13.390" v="1090" actId="478"/>
          <ac:spMkLst>
            <pc:docMk/>
            <pc:sldMk cId="4048274760" sldId="2147474032"/>
            <ac:spMk id="9" creationId="{3EAB61D1-E0DE-C0FB-C987-461C107DDFAB}"/>
          </ac:spMkLst>
        </pc:spChg>
        <pc:spChg chg="add mod">
          <ac:chgData name="Zhan, Yao" userId="37b612df-86ed-4d30-8716-76c92ac1c591" providerId="ADAL" clId="{3F84E826-ADB0-4DE0-BA99-F21E8FCE1044}" dt="2024-02-01T20:52:51.708" v="1423" actId="1076"/>
          <ac:spMkLst>
            <pc:docMk/>
            <pc:sldMk cId="4048274760" sldId="2147474032"/>
            <ac:spMk id="10" creationId="{7E0F0F36-4413-B41D-09D0-EC8D03C72CC8}"/>
          </ac:spMkLst>
        </pc:spChg>
        <pc:spChg chg="add del mod">
          <ac:chgData name="Zhan, Yao" userId="37b612df-86ed-4d30-8716-76c92ac1c591" providerId="ADAL" clId="{3F84E826-ADB0-4DE0-BA99-F21E8FCE1044}" dt="2024-01-16T20:58:21.644" v="1030"/>
          <ac:spMkLst>
            <pc:docMk/>
            <pc:sldMk cId="4048274760" sldId="2147474032"/>
            <ac:spMk id="11" creationId="{B55A2A70-7365-8661-2F81-02A6F5E8412F}"/>
          </ac:spMkLst>
        </pc:spChg>
        <pc:picChg chg="add mod">
          <ac:chgData name="Zhan, Yao" userId="37b612df-86ed-4d30-8716-76c92ac1c591" providerId="ADAL" clId="{3F84E826-ADB0-4DE0-BA99-F21E8FCE1044}" dt="2024-01-25T16:09:49.518" v="1203" actId="1076"/>
          <ac:picMkLst>
            <pc:docMk/>
            <pc:sldMk cId="4048274760" sldId="2147474032"/>
            <ac:picMk id="7" creationId="{6CDCF8A6-2A68-3DA2-F162-6F547A706F28}"/>
          </ac:picMkLst>
        </pc:picChg>
      </pc:sldChg>
      <pc:sldChg chg="addSp delSp modSp new mod">
        <pc:chgData name="Zhan, Yao" userId="37b612df-86ed-4d30-8716-76c92ac1c591" providerId="ADAL" clId="{3F84E826-ADB0-4DE0-BA99-F21E8FCE1044}" dt="2024-01-25T16:14:04.199" v="1283" actId="20577"/>
        <pc:sldMkLst>
          <pc:docMk/>
          <pc:sldMk cId="2969239757" sldId="2147474033"/>
        </pc:sldMkLst>
        <pc:spChg chg="del">
          <ac:chgData name="Zhan, Yao" userId="37b612df-86ed-4d30-8716-76c92ac1c591" providerId="ADAL" clId="{3F84E826-ADB0-4DE0-BA99-F21E8FCE1044}" dt="2024-01-25T16:06:34.037" v="1164" actId="478"/>
          <ac:spMkLst>
            <pc:docMk/>
            <pc:sldMk cId="2969239757" sldId="2147474033"/>
            <ac:spMk id="2" creationId="{0EB70A81-7D50-73DC-69B4-D30DE532B24D}"/>
          </ac:spMkLst>
        </pc:spChg>
        <pc:spChg chg="mod">
          <ac:chgData name="Zhan, Yao" userId="37b612df-86ed-4d30-8716-76c92ac1c591" providerId="ADAL" clId="{3F84E826-ADB0-4DE0-BA99-F21E8FCE1044}" dt="2024-01-25T16:10:13.761" v="1233" actId="20577"/>
          <ac:spMkLst>
            <pc:docMk/>
            <pc:sldMk cId="2969239757" sldId="2147474033"/>
            <ac:spMk id="4" creationId="{EEA7FC13-6592-D8E5-4840-8B200453F969}"/>
          </ac:spMkLst>
        </pc:spChg>
        <pc:graphicFrameChg chg="add mod modGraphic">
          <ac:chgData name="Zhan, Yao" userId="37b612df-86ed-4d30-8716-76c92ac1c591" providerId="ADAL" clId="{3F84E826-ADB0-4DE0-BA99-F21E8FCE1044}" dt="2024-01-25T16:14:04.199" v="1283" actId="20577"/>
          <ac:graphicFrameMkLst>
            <pc:docMk/>
            <pc:sldMk cId="2969239757" sldId="2147474033"/>
            <ac:graphicFrameMk id="8" creationId="{EA09EE8A-4D47-3E61-878F-2C3314FFEC23}"/>
          </ac:graphicFrameMkLst>
        </pc:graphicFrameChg>
        <pc:picChg chg="add del">
          <ac:chgData name="Zhan, Yao" userId="37b612df-86ed-4d30-8716-76c92ac1c591" providerId="ADAL" clId="{3F84E826-ADB0-4DE0-BA99-F21E8FCE1044}" dt="2024-01-25T16:06:44.738" v="1166" actId="478"/>
          <ac:picMkLst>
            <pc:docMk/>
            <pc:sldMk cId="2969239757" sldId="2147474033"/>
            <ac:picMk id="7" creationId="{E96EC88C-3D70-D898-0D55-33AF39A9FAC9}"/>
          </ac:picMkLst>
        </pc:picChg>
      </pc:sldChg>
      <pc:sldChg chg="new">
        <pc:chgData name="Zhan, Yao" userId="37b612df-86ed-4d30-8716-76c92ac1c591" providerId="ADAL" clId="{3F84E826-ADB0-4DE0-BA99-F21E8FCE1044}" dt="2024-01-25T16:43:53.277" v="1284" actId="680"/>
        <pc:sldMkLst>
          <pc:docMk/>
          <pc:sldMk cId="442370221" sldId="2147474034"/>
        </pc:sldMkLst>
      </pc:sldChg>
      <pc:sldChg chg="addSp delSp modSp mod">
        <pc:chgData name="Zhan, Yao" userId="37b612df-86ed-4d30-8716-76c92ac1c591" providerId="ADAL" clId="{3F84E826-ADB0-4DE0-BA99-F21E8FCE1044}" dt="2024-02-09T17:29:05.796" v="2397" actId="27636"/>
        <pc:sldMkLst>
          <pc:docMk/>
          <pc:sldMk cId="3310900309" sldId="2147474035"/>
        </pc:sldMkLst>
        <pc:spChg chg="add mod">
          <ac:chgData name="Zhan, Yao" userId="37b612df-86ed-4d30-8716-76c92ac1c591" providerId="ADAL" clId="{3F84E826-ADB0-4DE0-BA99-F21E8FCE1044}" dt="2024-02-09T17:29:05.796" v="2397" actId="27636"/>
          <ac:spMkLst>
            <pc:docMk/>
            <pc:sldMk cId="3310900309" sldId="2147474035"/>
            <ac:spMk id="2" creationId="{9665DB11-30C3-08BA-1135-1C4D64ACE076}"/>
          </ac:spMkLst>
        </pc:spChg>
        <pc:spChg chg="del">
          <ac:chgData name="Zhan, Yao" userId="37b612df-86ed-4d30-8716-76c92ac1c591" providerId="ADAL" clId="{3F84E826-ADB0-4DE0-BA99-F21E8FCE1044}" dt="2024-02-09T17:29:05.666" v="2396"/>
          <ac:spMkLst>
            <pc:docMk/>
            <pc:sldMk cId="3310900309" sldId="2147474035"/>
            <ac:spMk id="4" creationId="{DD0CBB10-A173-61E7-020C-0F4D61179E94}"/>
          </ac:spMkLst>
        </pc:spChg>
      </pc:sldChg>
      <pc:sldChg chg="del">
        <pc:chgData name="Zhan, Yao" userId="37b612df-86ed-4d30-8716-76c92ac1c591" providerId="ADAL" clId="{3F84E826-ADB0-4DE0-BA99-F21E8FCE1044}" dt="2024-02-09T17:30:32.184" v="2464" actId="47"/>
        <pc:sldMkLst>
          <pc:docMk/>
          <pc:sldMk cId="838055334" sldId="2147474036"/>
        </pc:sldMkLst>
      </pc:sldChg>
      <pc:sldChg chg="del">
        <pc:chgData name="Zhan, Yao" userId="37b612df-86ed-4d30-8716-76c92ac1c591" providerId="ADAL" clId="{3F84E826-ADB0-4DE0-BA99-F21E8FCE1044}" dt="2024-02-09T17:30:32.956" v="2465" actId="47"/>
        <pc:sldMkLst>
          <pc:docMk/>
          <pc:sldMk cId="1975933226" sldId="2147474037"/>
        </pc:sldMkLst>
      </pc:sldChg>
      <pc:sldChg chg="addSp delSp modSp mod delAnim modAnim">
        <pc:chgData name="Zhan, Yao" userId="37b612df-86ed-4d30-8716-76c92ac1c591" providerId="ADAL" clId="{3F84E826-ADB0-4DE0-BA99-F21E8FCE1044}" dt="2024-02-09T17:32:08.228" v="2571" actId="255"/>
        <pc:sldMkLst>
          <pc:docMk/>
          <pc:sldMk cId="3396917590" sldId="2147474038"/>
        </pc:sldMkLst>
        <pc:spChg chg="mod">
          <ac:chgData name="Zhan, Yao" userId="37b612df-86ed-4d30-8716-76c92ac1c591" providerId="ADAL" clId="{3F84E826-ADB0-4DE0-BA99-F21E8FCE1044}" dt="2024-02-09T17:32:08.228" v="2571" actId="255"/>
          <ac:spMkLst>
            <pc:docMk/>
            <pc:sldMk cId="3396917590" sldId="2147474038"/>
            <ac:spMk id="6" creationId="{E25062A8-3F0B-2799-B991-71251969503E}"/>
          </ac:spMkLst>
        </pc:spChg>
        <pc:picChg chg="add mod ord">
          <ac:chgData name="Zhan, Yao" userId="37b612df-86ed-4d30-8716-76c92ac1c591" providerId="ADAL" clId="{3F84E826-ADB0-4DE0-BA99-F21E8FCE1044}" dt="2024-02-07T21:01:14.238" v="1830" actId="167"/>
          <ac:picMkLst>
            <pc:docMk/>
            <pc:sldMk cId="3396917590" sldId="2147474038"/>
            <ac:picMk id="2" creationId="{D864A0BF-9E1F-E7B7-89EF-D38E078ED073}"/>
          </ac:picMkLst>
        </pc:picChg>
        <pc:picChg chg="del">
          <ac:chgData name="Zhan, Yao" userId="37b612df-86ed-4d30-8716-76c92ac1c591" providerId="ADAL" clId="{3F84E826-ADB0-4DE0-BA99-F21E8FCE1044}" dt="2024-02-07T21:25:05.651" v="1843" actId="478"/>
          <ac:picMkLst>
            <pc:docMk/>
            <pc:sldMk cId="3396917590" sldId="2147474038"/>
            <ac:picMk id="3" creationId="{802A21A0-A8AF-8737-2539-8D3B271F8210}"/>
          </ac:picMkLst>
        </pc:picChg>
        <pc:picChg chg="add del">
          <ac:chgData name="Zhan, Yao" userId="37b612df-86ed-4d30-8716-76c92ac1c591" providerId="ADAL" clId="{3F84E826-ADB0-4DE0-BA99-F21E8FCE1044}" dt="2024-02-01T19:19:51.299" v="1302" actId="478"/>
          <ac:picMkLst>
            <pc:docMk/>
            <pc:sldMk cId="3396917590" sldId="2147474038"/>
            <ac:picMk id="4" creationId="{5C7C7C67-76C7-8DF6-8ECB-6C7C352530A8}"/>
          </ac:picMkLst>
        </pc:picChg>
        <pc:picChg chg="add mod ord">
          <ac:chgData name="Zhan, Yao" userId="37b612df-86ed-4d30-8716-76c92ac1c591" providerId="ADAL" clId="{3F84E826-ADB0-4DE0-BA99-F21E8FCE1044}" dt="2024-02-07T21:39:27.402" v="1858" actId="1076"/>
          <ac:picMkLst>
            <pc:docMk/>
            <pc:sldMk cId="3396917590" sldId="2147474038"/>
            <ac:picMk id="4" creationId="{CC3D6F2D-C7EF-B411-E1FF-A09E6B927299}"/>
          </ac:picMkLst>
        </pc:picChg>
        <pc:picChg chg="del">
          <ac:chgData name="Zhan, Yao" userId="37b612df-86ed-4d30-8716-76c92ac1c591" providerId="ADAL" clId="{3F84E826-ADB0-4DE0-BA99-F21E8FCE1044}" dt="2024-02-07T21:00:33.605" v="1825" actId="478"/>
          <ac:picMkLst>
            <pc:docMk/>
            <pc:sldMk cId="3396917590" sldId="2147474038"/>
            <ac:picMk id="5" creationId="{710303CE-F2A6-0DE7-5820-BD3E6CE516EC}"/>
          </ac:picMkLst>
        </pc:picChg>
        <pc:picChg chg="del">
          <ac:chgData name="Zhan, Yao" userId="37b612df-86ed-4d30-8716-76c92ac1c591" providerId="ADAL" clId="{3F84E826-ADB0-4DE0-BA99-F21E8FCE1044}" dt="2024-02-07T21:01:57.913" v="1832" actId="478"/>
          <ac:picMkLst>
            <pc:docMk/>
            <pc:sldMk cId="3396917590" sldId="2147474038"/>
            <ac:picMk id="8" creationId="{E8A6EF08-60D5-FA83-2C31-D84BBB0DCA58}"/>
          </ac:picMkLst>
        </pc:picChg>
        <pc:picChg chg="add del mod">
          <ac:chgData name="Zhan, Yao" userId="37b612df-86ed-4d30-8716-76c92ac1c591" providerId="ADAL" clId="{3F84E826-ADB0-4DE0-BA99-F21E8FCE1044}" dt="2024-02-07T21:38:15.601" v="1847" actId="478"/>
          <ac:picMkLst>
            <pc:docMk/>
            <pc:sldMk cId="3396917590" sldId="2147474038"/>
            <ac:picMk id="11" creationId="{8032AC98-20D0-EB30-9715-645E2F373CAC}"/>
          </ac:picMkLst>
        </pc:picChg>
        <pc:picChg chg="add del mod">
          <ac:chgData name="Zhan, Yao" userId="37b612df-86ed-4d30-8716-76c92ac1c591" providerId="ADAL" clId="{3F84E826-ADB0-4DE0-BA99-F21E8FCE1044}" dt="2024-02-07T21:38:33.542" v="1853" actId="478"/>
          <ac:picMkLst>
            <pc:docMk/>
            <pc:sldMk cId="3396917590" sldId="2147474038"/>
            <ac:picMk id="13" creationId="{F93F2F65-DE70-ECDC-67E9-169DCD66A040}"/>
          </ac:picMkLst>
        </pc:picChg>
        <pc:picChg chg="add mod ord">
          <ac:chgData name="Zhan, Yao" userId="37b612df-86ed-4d30-8716-76c92ac1c591" providerId="ADAL" clId="{3F84E826-ADB0-4DE0-BA99-F21E8FCE1044}" dt="2024-02-07T21:40:06.784" v="1861" actId="166"/>
          <ac:picMkLst>
            <pc:docMk/>
            <pc:sldMk cId="3396917590" sldId="2147474038"/>
            <ac:picMk id="14" creationId="{E02EEC17-383B-BBB5-D127-382F3A57E96E}"/>
          </ac:picMkLst>
        </pc:picChg>
      </pc:sldChg>
      <pc:sldChg chg="addSp delSp modSp del mod">
        <pc:chgData name="Zhan, Yao" userId="37b612df-86ed-4d30-8716-76c92ac1c591" providerId="ADAL" clId="{3F84E826-ADB0-4DE0-BA99-F21E8FCE1044}" dt="2024-02-08T16:43:42.102" v="1964" actId="47"/>
        <pc:sldMkLst>
          <pc:docMk/>
          <pc:sldMk cId="1884246265" sldId="2147474039"/>
        </pc:sldMkLst>
        <pc:spChg chg="mod">
          <ac:chgData name="Zhan, Yao" userId="37b612df-86ed-4d30-8716-76c92ac1c591" providerId="ADAL" clId="{3F84E826-ADB0-4DE0-BA99-F21E8FCE1044}" dt="2024-02-01T20:46:58.762" v="1331" actId="20577"/>
          <ac:spMkLst>
            <pc:docMk/>
            <pc:sldMk cId="1884246265" sldId="2147474039"/>
            <ac:spMk id="4" creationId="{2FCA1A98-DA77-54FF-1D9F-B009526359A4}"/>
          </ac:spMkLst>
        </pc:spChg>
        <pc:picChg chg="add del mod">
          <ac:chgData name="Zhan, Yao" userId="37b612df-86ed-4d30-8716-76c92ac1c591" providerId="ADAL" clId="{3F84E826-ADB0-4DE0-BA99-F21E8FCE1044}" dt="2024-02-01T20:46:13.196" v="1320" actId="478"/>
          <ac:picMkLst>
            <pc:docMk/>
            <pc:sldMk cId="1884246265" sldId="2147474039"/>
            <ac:picMk id="2" creationId="{898C496C-C375-D072-52DF-69B3C9F9DEFE}"/>
          </ac:picMkLst>
        </pc:picChg>
        <pc:picChg chg="add mod">
          <ac:chgData name="Zhan, Yao" userId="37b612df-86ed-4d30-8716-76c92ac1c591" providerId="ADAL" clId="{3F84E826-ADB0-4DE0-BA99-F21E8FCE1044}" dt="2024-02-01T20:46:27.605" v="1325" actId="1076"/>
          <ac:picMkLst>
            <pc:docMk/>
            <pc:sldMk cId="1884246265" sldId="2147474039"/>
            <ac:picMk id="7" creationId="{D01CAF23-F8A2-062C-D834-7211FF5832CA}"/>
          </ac:picMkLst>
        </pc:picChg>
        <pc:picChg chg="del">
          <ac:chgData name="Zhan, Yao" userId="37b612df-86ed-4d30-8716-76c92ac1c591" providerId="ADAL" clId="{3F84E826-ADB0-4DE0-BA99-F21E8FCE1044}" dt="2024-02-01T20:23:11.353" v="1309" actId="478"/>
          <ac:picMkLst>
            <pc:docMk/>
            <pc:sldMk cId="1884246265" sldId="2147474039"/>
            <ac:picMk id="9" creationId="{E4341AD7-F81C-AACB-B85C-109EB997BDC9}"/>
          </ac:picMkLst>
        </pc:picChg>
      </pc:sldChg>
      <pc:sldChg chg="del">
        <pc:chgData name="Zhan, Yao" userId="37b612df-86ed-4d30-8716-76c92ac1c591" providerId="ADAL" clId="{3F84E826-ADB0-4DE0-BA99-F21E8FCE1044}" dt="2024-02-02T20:39:22.539" v="1688" actId="47"/>
        <pc:sldMkLst>
          <pc:docMk/>
          <pc:sldMk cId="2595594999" sldId="2147474040"/>
        </pc:sldMkLst>
      </pc:sldChg>
      <pc:sldChg chg="delSp modSp mod ord">
        <pc:chgData name="Zhan, Yao" userId="37b612df-86ed-4d30-8716-76c92ac1c591" providerId="ADAL" clId="{3F84E826-ADB0-4DE0-BA99-F21E8FCE1044}" dt="2024-02-02T21:19:14.024" v="1757" actId="478"/>
        <pc:sldMkLst>
          <pc:docMk/>
          <pc:sldMk cId="3437454793" sldId="2147474041"/>
        </pc:sldMkLst>
        <pc:spChg chg="mod">
          <ac:chgData name="Zhan, Yao" userId="37b612df-86ed-4d30-8716-76c92ac1c591" providerId="ADAL" clId="{3F84E826-ADB0-4DE0-BA99-F21E8FCE1044}" dt="2024-02-01T20:56:23.943" v="1470" actId="1076"/>
          <ac:spMkLst>
            <pc:docMk/>
            <pc:sldMk cId="3437454793" sldId="2147474041"/>
            <ac:spMk id="4" creationId="{8764E997-9B67-88DD-659C-5B4F07BD4774}"/>
          </ac:spMkLst>
        </pc:spChg>
        <pc:picChg chg="del">
          <ac:chgData name="Zhan, Yao" userId="37b612df-86ed-4d30-8716-76c92ac1c591" providerId="ADAL" clId="{3F84E826-ADB0-4DE0-BA99-F21E8FCE1044}" dt="2024-02-02T21:19:14.024" v="1757" actId="478"/>
          <ac:picMkLst>
            <pc:docMk/>
            <pc:sldMk cId="3437454793" sldId="2147474041"/>
            <ac:picMk id="7" creationId="{6CDCF8A6-2A68-3DA2-F162-6F547A706F28}"/>
          </ac:picMkLst>
        </pc:picChg>
      </pc:sldChg>
      <pc:sldChg chg="addSp delSp modSp new del mod">
        <pc:chgData name="Zhan, Yao" userId="37b612df-86ed-4d30-8716-76c92ac1c591" providerId="ADAL" clId="{3F84E826-ADB0-4DE0-BA99-F21E8FCE1044}" dt="2024-02-08T16:43:38.634" v="1961" actId="47"/>
        <pc:sldMkLst>
          <pc:docMk/>
          <pc:sldMk cId="1394340620" sldId="2147474042"/>
        </pc:sldMkLst>
        <pc:spChg chg="del">
          <ac:chgData name="Zhan, Yao" userId="37b612df-86ed-4d30-8716-76c92ac1c591" providerId="ADAL" clId="{3F84E826-ADB0-4DE0-BA99-F21E8FCE1044}" dt="2024-01-29T16:47:20.395" v="1286" actId="478"/>
          <ac:spMkLst>
            <pc:docMk/>
            <pc:sldMk cId="1394340620" sldId="2147474042"/>
            <ac:spMk id="2" creationId="{57F75F1E-A897-7655-4DF1-1FA1CE834AAF}"/>
          </ac:spMkLst>
        </pc:spChg>
        <pc:spChg chg="del">
          <ac:chgData name="Zhan, Yao" userId="37b612df-86ed-4d30-8716-76c92ac1c591" providerId="ADAL" clId="{3F84E826-ADB0-4DE0-BA99-F21E8FCE1044}" dt="2024-02-01T20:51:58.388" v="1405"/>
          <ac:spMkLst>
            <pc:docMk/>
            <pc:sldMk cId="1394340620" sldId="2147474042"/>
            <ac:spMk id="4" creationId="{93FF710A-F64D-FD3D-614C-E38E68F6414D}"/>
          </ac:spMkLst>
        </pc:spChg>
        <pc:spChg chg="add mod">
          <ac:chgData name="Zhan, Yao" userId="37b612df-86ed-4d30-8716-76c92ac1c591" providerId="ADAL" clId="{3F84E826-ADB0-4DE0-BA99-F21E8FCE1044}" dt="2024-02-01T20:52:14.716" v="1422" actId="1035"/>
          <ac:spMkLst>
            <pc:docMk/>
            <pc:sldMk cId="1394340620" sldId="2147474042"/>
            <ac:spMk id="7" creationId="{015BE8EE-FA55-D7D6-DA15-FF01AC9D2345}"/>
          </ac:spMkLst>
        </pc:spChg>
        <pc:picChg chg="add mod">
          <ac:chgData name="Zhan, Yao" userId="37b612df-86ed-4d30-8716-76c92ac1c591" providerId="ADAL" clId="{3F84E826-ADB0-4DE0-BA99-F21E8FCE1044}" dt="2024-02-01T20:51:49.917" v="1404" actId="1076"/>
          <ac:picMkLst>
            <pc:docMk/>
            <pc:sldMk cId="1394340620" sldId="2147474042"/>
            <ac:picMk id="2" creationId="{A31F0FFC-4CC9-5D7C-6A70-9862E87301F5}"/>
          </ac:picMkLst>
        </pc:picChg>
        <pc:picChg chg="add del mod">
          <ac:chgData name="Zhan, Yao" userId="37b612df-86ed-4d30-8716-76c92ac1c591" providerId="ADAL" clId="{3F84E826-ADB0-4DE0-BA99-F21E8FCE1044}" dt="2024-01-29T16:47:31.024" v="1291" actId="478"/>
          <ac:picMkLst>
            <pc:docMk/>
            <pc:sldMk cId="1394340620" sldId="2147474042"/>
            <ac:picMk id="7" creationId="{5418FC6D-BDA2-0B62-ADA9-97E721A95AF9}"/>
          </ac:picMkLst>
        </pc:picChg>
        <pc:picChg chg="add del mod">
          <ac:chgData name="Zhan, Yao" userId="37b612df-86ed-4d30-8716-76c92ac1c591" providerId="ADAL" clId="{3F84E826-ADB0-4DE0-BA99-F21E8FCE1044}" dt="2024-01-29T17:18:43.926" v="1295" actId="478"/>
          <ac:picMkLst>
            <pc:docMk/>
            <pc:sldMk cId="1394340620" sldId="2147474042"/>
            <ac:picMk id="8" creationId="{38645C53-427F-8C4B-3FD7-934F84E87D63}"/>
          </ac:picMkLst>
        </pc:picChg>
        <pc:picChg chg="add del mod">
          <ac:chgData name="Zhan, Yao" userId="37b612df-86ed-4d30-8716-76c92ac1c591" providerId="ADAL" clId="{3F84E826-ADB0-4DE0-BA99-F21E8FCE1044}" dt="2024-02-01T20:22:42.136" v="1303" actId="478"/>
          <ac:picMkLst>
            <pc:docMk/>
            <pc:sldMk cId="1394340620" sldId="2147474042"/>
            <ac:picMk id="9" creationId="{5AD8902E-D971-F9B1-90C4-797FBB87B3ED}"/>
          </ac:picMkLst>
        </pc:picChg>
      </pc:sldChg>
      <pc:sldChg chg="delSp new del mod">
        <pc:chgData name="Zhan, Yao" userId="37b612df-86ed-4d30-8716-76c92ac1c591" providerId="ADAL" clId="{3F84E826-ADB0-4DE0-BA99-F21E8FCE1044}" dt="2024-02-01T20:54:58.951" v="1440" actId="47"/>
        <pc:sldMkLst>
          <pc:docMk/>
          <pc:sldMk cId="1917339472" sldId="2147474043"/>
        </pc:sldMkLst>
        <pc:spChg chg="del">
          <ac:chgData name="Zhan, Yao" userId="37b612df-86ed-4d30-8716-76c92ac1c591" providerId="ADAL" clId="{3F84E826-ADB0-4DE0-BA99-F21E8FCE1044}" dt="2024-01-29T17:18:56.562" v="1300" actId="478"/>
          <ac:spMkLst>
            <pc:docMk/>
            <pc:sldMk cId="1917339472" sldId="2147474043"/>
            <ac:spMk id="2" creationId="{A642397D-DE38-4DFF-4C4D-60468D7CA150}"/>
          </ac:spMkLst>
        </pc:spChg>
      </pc:sldChg>
      <pc:sldChg chg="addSp delSp new del mod">
        <pc:chgData name="Zhan, Yao" userId="37b612df-86ed-4d30-8716-76c92ac1c591" providerId="ADAL" clId="{3F84E826-ADB0-4DE0-BA99-F21E8FCE1044}" dt="2024-02-01T20:23:07.609" v="1308" actId="47"/>
        <pc:sldMkLst>
          <pc:docMk/>
          <pc:sldMk cId="1222446948" sldId="2147474044"/>
        </pc:sldMkLst>
        <pc:spChg chg="del">
          <ac:chgData name="Zhan, Yao" userId="37b612df-86ed-4d30-8716-76c92ac1c591" providerId="ADAL" clId="{3F84E826-ADB0-4DE0-BA99-F21E8FCE1044}" dt="2024-02-01T20:22:58.414" v="1305" actId="478"/>
          <ac:spMkLst>
            <pc:docMk/>
            <pc:sldMk cId="1222446948" sldId="2147474044"/>
            <ac:spMk id="2" creationId="{6DB005B6-AEEB-5C21-8159-0C6417CC7330}"/>
          </ac:spMkLst>
        </pc:spChg>
        <pc:picChg chg="add del">
          <ac:chgData name="Zhan, Yao" userId="37b612df-86ed-4d30-8716-76c92ac1c591" providerId="ADAL" clId="{3F84E826-ADB0-4DE0-BA99-F21E8FCE1044}" dt="2024-02-01T20:23:05.459" v="1307"/>
          <ac:picMkLst>
            <pc:docMk/>
            <pc:sldMk cId="1222446948" sldId="2147474044"/>
            <ac:picMk id="7" creationId="{2B3AB36E-0CBA-08E1-62DB-3350CB68F2FA}"/>
          </ac:picMkLst>
        </pc:picChg>
      </pc:sldChg>
      <pc:sldChg chg="addSp delSp modSp add del mod">
        <pc:chgData name="Zhan, Yao" userId="37b612df-86ed-4d30-8716-76c92ac1c591" providerId="ADAL" clId="{3F84E826-ADB0-4DE0-BA99-F21E8FCE1044}" dt="2024-02-08T16:43:41.006" v="1962" actId="47"/>
        <pc:sldMkLst>
          <pc:docMk/>
          <pc:sldMk cId="3423407275" sldId="2147474044"/>
        </pc:sldMkLst>
        <pc:spChg chg="mod">
          <ac:chgData name="Zhan, Yao" userId="37b612df-86ed-4d30-8716-76c92ac1c591" providerId="ADAL" clId="{3F84E826-ADB0-4DE0-BA99-F21E8FCE1044}" dt="2024-02-01T20:49:17.821" v="1399" actId="14100"/>
          <ac:spMkLst>
            <pc:docMk/>
            <pc:sldMk cId="3423407275" sldId="2147474044"/>
            <ac:spMk id="4" creationId="{2FCA1A98-DA77-54FF-1D9F-B009526359A4}"/>
          </ac:spMkLst>
        </pc:spChg>
        <pc:picChg chg="del">
          <ac:chgData name="Zhan, Yao" userId="37b612df-86ed-4d30-8716-76c92ac1c591" providerId="ADAL" clId="{3F84E826-ADB0-4DE0-BA99-F21E8FCE1044}" dt="2024-02-01T20:23:33.740" v="1314" actId="478"/>
          <ac:picMkLst>
            <pc:docMk/>
            <pc:sldMk cId="3423407275" sldId="2147474044"/>
            <ac:picMk id="2" creationId="{898C496C-C375-D072-52DF-69B3C9F9DEFE}"/>
          </ac:picMkLst>
        </pc:picChg>
        <pc:picChg chg="add mod">
          <ac:chgData name="Zhan, Yao" userId="37b612df-86ed-4d30-8716-76c92ac1c591" providerId="ADAL" clId="{3F84E826-ADB0-4DE0-BA99-F21E8FCE1044}" dt="2024-02-01T20:44:52.726" v="1319" actId="1076"/>
          <ac:picMkLst>
            <pc:docMk/>
            <pc:sldMk cId="3423407275" sldId="2147474044"/>
            <ac:picMk id="7" creationId="{5F0492D3-B1B0-4FF0-94A0-2C2643B9B64A}"/>
          </ac:picMkLst>
        </pc:picChg>
      </pc:sldChg>
      <pc:sldChg chg="addSp delSp modSp add del mod">
        <pc:chgData name="Zhan, Yao" userId="37b612df-86ed-4d30-8716-76c92ac1c591" providerId="ADAL" clId="{3F84E826-ADB0-4DE0-BA99-F21E8FCE1044}" dt="2024-02-08T16:43:41.663" v="1963" actId="47"/>
        <pc:sldMkLst>
          <pc:docMk/>
          <pc:sldMk cId="3277545569" sldId="2147474045"/>
        </pc:sldMkLst>
        <pc:spChg chg="mod">
          <ac:chgData name="Zhan, Yao" userId="37b612df-86ed-4d30-8716-76c92ac1c591" providerId="ADAL" clId="{3F84E826-ADB0-4DE0-BA99-F21E8FCE1044}" dt="2024-02-01T20:48:57.062" v="1388" actId="1035"/>
          <ac:spMkLst>
            <pc:docMk/>
            <pc:sldMk cId="3277545569" sldId="2147474045"/>
            <ac:spMk id="8" creationId="{C40CA9DC-90B1-17A9-567F-5772408DB3B7}"/>
          </ac:spMkLst>
        </pc:spChg>
        <pc:picChg chg="add mod">
          <ac:chgData name="Zhan, Yao" userId="37b612df-86ed-4d30-8716-76c92ac1c591" providerId="ADAL" clId="{3F84E826-ADB0-4DE0-BA99-F21E8FCE1044}" dt="2024-02-01T20:48:48.914" v="1368" actId="14100"/>
          <ac:picMkLst>
            <pc:docMk/>
            <pc:sldMk cId="3277545569" sldId="2147474045"/>
            <ac:picMk id="2" creationId="{8DECD70A-CF05-AE8C-1FE6-CC0C6A366658}"/>
          </ac:picMkLst>
        </pc:picChg>
        <pc:picChg chg="del">
          <ac:chgData name="Zhan, Yao" userId="37b612df-86ed-4d30-8716-76c92ac1c591" providerId="ADAL" clId="{3F84E826-ADB0-4DE0-BA99-F21E8FCE1044}" dt="2024-02-01T20:48:35.838" v="1363" actId="478"/>
          <ac:picMkLst>
            <pc:docMk/>
            <pc:sldMk cId="3277545569" sldId="2147474045"/>
            <ac:picMk id="7" creationId="{5F0492D3-B1B0-4FF0-94A0-2C2643B9B64A}"/>
          </ac:picMkLst>
        </pc:picChg>
      </pc:sldChg>
      <pc:sldChg chg="addSp delSp modSp add mod">
        <pc:chgData name="Zhan, Yao" userId="37b612df-86ed-4d30-8716-76c92ac1c591" providerId="ADAL" clId="{3F84E826-ADB0-4DE0-BA99-F21E8FCE1044}" dt="2024-02-02T19:52:07.812" v="1495"/>
        <pc:sldMkLst>
          <pc:docMk/>
          <pc:sldMk cId="293915172" sldId="2147474046"/>
        </pc:sldMkLst>
        <pc:spChg chg="mod">
          <ac:chgData name="Zhan, Yao" userId="37b612df-86ed-4d30-8716-76c92ac1c591" providerId="ADAL" clId="{3F84E826-ADB0-4DE0-BA99-F21E8FCE1044}" dt="2024-02-02T19:51:39.790" v="1489" actId="20577"/>
          <ac:spMkLst>
            <pc:docMk/>
            <pc:sldMk cId="293915172" sldId="2147474046"/>
            <ac:spMk id="10" creationId="{2CC635BF-1157-07B8-6E92-D592E0F77229}"/>
          </ac:spMkLst>
        </pc:spChg>
        <pc:spChg chg="mod">
          <ac:chgData name="Zhan, Yao" userId="37b612df-86ed-4d30-8716-76c92ac1c591" providerId="ADAL" clId="{3F84E826-ADB0-4DE0-BA99-F21E8FCE1044}" dt="2024-02-02T19:51:48.910" v="1493" actId="20577"/>
          <ac:spMkLst>
            <pc:docMk/>
            <pc:sldMk cId="293915172" sldId="2147474046"/>
            <ac:spMk id="16" creationId="{13C8D921-EF35-085D-8E07-8E91676B3472}"/>
          </ac:spMkLst>
        </pc:spChg>
        <pc:graphicFrameChg chg="add del">
          <ac:chgData name="Zhan, Yao" userId="37b612df-86ed-4d30-8716-76c92ac1c591" providerId="ADAL" clId="{3F84E826-ADB0-4DE0-BA99-F21E8FCE1044}" dt="2024-02-02T19:52:07.812" v="1495"/>
          <ac:graphicFrameMkLst>
            <pc:docMk/>
            <pc:sldMk cId="293915172" sldId="2147474046"/>
            <ac:graphicFrameMk id="2" creationId="{1600C25A-6BB8-29F3-E212-3AF8044C4F95}"/>
          </ac:graphicFrameMkLst>
        </pc:graphicFrameChg>
      </pc:sldChg>
      <pc:sldChg chg="add">
        <pc:chgData name="Zhan, Yao" userId="37b612df-86ed-4d30-8716-76c92ac1c591" providerId="ADAL" clId="{3F84E826-ADB0-4DE0-BA99-F21E8FCE1044}" dt="2024-02-02T19:52:17.949" v="1496"/>
        <pc:sldMkLst>
          <pc:docMk/>
          <pc:sldMk cId="2986970286" sldId="2147474047"/>
        </pc:sldMkLst>
      </pc:sldChg>
      <pc:sldChg chg="addSp delSp modSp new mod">
        <pc:chgData name="Zhan, Yao" userId="37b612df-86ed-4d30-8716-76c92ac1c591" providerId="ADAL" clId="{3F84E826-ADB0-4DE0-BA99-F21E8FCE1044}" dt="2024-02-02T20:38:48.597" v="1639" actId="1076"/>
        <pc:sldMkLst>
          <pc:docMk/>
          <pc:sldMk cId="1347849860" sldId="2147474048"/>
        </pc:sldMkLst>
        <pc:spChg chg="del">
          <ac:chgData name="Zhan, Yao" userId="37b612df-86ed-4d30-8716-76c92ac1c591" providerId="ADAL" clId="{3F84E826-ADB0-4DE0-BA99-F21E8FCE1044}" dt="2024-02-02T20:00:51.275" v="1577" actId="478"/>
          <ac:spMkLst>
            <pc:docMk/>
            <pc:sldMk cId="1347849860" sldId="2147474048"/>
            <ac:spMk id="2" creationId="{008F04BC-5F50-AE5E-032E-616CE01F2CA7}"/>
          </ac:spMkLst>
        </pc:spChg>
        <pc:spChg chg="mod">
          <ac:chgData name="Zhan, Yao" userId="37b612df-86ed-4d30-8716-76c92ac1c591" providerId="ADAL" clId="{3F84E826-ADB0-4DE0-BA99-F21E8FCE1044}" dt="2024-02-02T20:38:48.597" v="1639" actId="1076"/>
          <ac:spMkLst>
            <pc:docMk/>
            <pc:sldMk cId="1347849860" sldId="2147474048"/>
            <ac:spMk id="4" creationId="{E891C70C-565B-B03D-B0D1-F53C86651752}"/>
          </ac:spMkLst>
        </pc:spChg>
        <pc:picChg chg="add mod">
          <ac:chgData name="Zhan, Yao" userId="37b612df-86ed-4d30-8716-76c92ac1c591" providerId="ADAL" clId="{3F84E826-ADB0-4DE0-BA99-F21E8FCE1044}" dt="2024-02-02T20:38:18.592" v="1633" actId="1076"/>
          <ac:picMkLst>
            <pc:docMk/>
            <pc:sldMk cId="1347849860" sldId="2147474048"/>
            <ac:picMk id="7" creationId="{EDBDE8AB-8501-7DB7-99A4-22F7F2BE97CF}"/>
          </ac:picMkLst>
        </pc:picChg>
        <pc:picChg chg="add mod">
          <ac:chgData name="Zhan, Yao" userId="37b612df-86ed-4d30-8716-76c92ac1c591" providerId="ADAL" clId="{3F84E826-ADB0-4DE0-BA99-F21E8FCE1044}" dt="2024-02-02T20:38:14.537" v="1632" actId="1076"/>
          <ac:picMkLst>
            <pc:docMk/>
            <pc:sldMk cId="1347849860" sldId="2147474048"/>
            <ac:picMk id="8" creationId="{7EE25D9E-060C-2ABA-BFEC-A7B556369DD6}"/>
          </ac:picMkLst>
        </pc:picChg>
        <pc:picChg chg="add mod">
          <ac:chgData name="Zhan, Yao" userId="37b612df-86ed-4d30-8716-76c92ac1c591" providerId="ADAL" clId="{3F84E826-ADB0-4DE0-BA99-F21E8FCE1044}" dt="2024-02-02T20:38:14.537" v="1632" actId="1076"/>
          <ac:picMkLst>
            <pc:docMk/>
            <pc:sldMk cId="1347849860" sldId="2147474048"/>
            <ac:picMk id="9" creationId="{AB49946C-9201-34DB-BC12-EF5EB17DB8AC}"/>
          </ac:picMkLst>
        </pc:picChg>
      </pc:sldChg>
      <pc:sldChg chg="addSp delSp modSp new mod">
        <pc:chgData name="Zhan, Yao" userId="37b612df-86ed-4d30-8716-76c92ac1c591" providerId="ADAL" clId="{3F84E826-ADB0-4DE0-BA99-F21E8FCE1044}" dt="2024-02-05T15:16:56.703" v="1759" actId="1076"/>
        <pc:sldMkLst>
          <pc:docMk/>
          <pc:sldMk cId="3694429707" sldId="2147474049"/>
        </pc:sldMkLst>
        <pc:spChg chg="del">
          <ac:chgData name="Zhan, Yao" userId="37b612df-86ed-4d30-8716-76c92ac1c591" providerId="ADAL" clId="{3F84E826-ADB0-4DE0-BA99-F21E8FCE1044}" dt="2024-02-02T20:32:49.599" v="1587" actId="478"/>
          <ac:spMkLst>
            <pc:docMk/>
            <pc:sldMk cId="3694429707" sldId="2147474049"/>
            <ac:spMk id="2" creationId="{6FAEB302-31AC-9C68-5475-1C35B2DA36E8}"/>
          </ac:spMkLst>
        </pc:spChg>
        <pc:spChg chg="del">
          <ac:chgData name="Zhan, Yao" userId="37b612df-86ed-4d30-8716-76c92ac1c591" providerId="ADAL" clId="{3F84E826-ADB0-4DE0-BA99-F21E8FCE1044}" dt="2024-02-02T20:38:52.222" v="1640"/>
          <ac:spMkLst>
            <pc:docMk/>
            <pc:sldMk cId="3694429707" sldId="2147474049"/>
            <ac:spMk id="4" creationId="{3AE93483-3BB9-0858-BB92-D2A5E2A42D6A}"/>
          </ac:spMkLst>
        </pc:spChg>
        <pc:spChg chg="add mod">
          <ac:chgData name="Zhan, Yao" userId="37b612df-86ed-4d30-8716-76c92ac1c591" providerId="ADAL" clId="{3F84E826-ADB0-4DE0-BA99-F21E8FCE1044}" dt="2024-02-02T20:39:12.482" v="1687" actId="14100"/>
          <ac:spMkLst>
            <pc:docMk/>
            <pc:sldMk cId="3694429707" sldId="2147474049"/>
            <ac:spMk id="11" creationId="{947DA260-0307-450D-3555-6BF3D862B5D9}"/>
          </ac:spMkLst>
        </pc:spChg>
        <pc:picChg chg="add mod">
          <ac:chgData name="Zhan, Yao" userId="37b612df-86ed-4d30-8716-76c92ac1c591" providerId="ADAL" clId="{3F84E826-ADB0-4DE0-BA99-F21E8FCE1044}" dt="2024-02-05T15:16:56.703" v="1759" actId="1076"/>
          <ac:picMkLst>
            <pc:docMk/>
            <pc:sldMk cId="3694429707" sldId="2147474049"/>
            <ac:picMk id="7" creationId="{3ED83675-D4AC-94F0-1572-169BC257986F}"/>
          </ac:picMkLst>
        </pc:picChg>
        <pc:picChg chg="add mod">
          <ac:chgData name="Zhan, Yao" userId="37b612df-86ed-4d30-8716-76c92ac1c591" providerId="ADAL" clId="{3F84E826-ADB0-4DE0-BA99-F21E8FCE1044}" dt="2024-02-05T15:16:56.703" v="1759" actId="1076"/>
          <ac:picMkLst>
            <pc:docMk/>
            <pc:sldMk cId="3694429707" sldId="2147474049"/>
            <ac:picMk id="8" creationId="{DC69B62F-0568-870C-B0D2-78179DC56192}"/>
          </ac:picMkLst>
        </pc:picChg>
        <pc:picChg chg="add del mod">
          <ac:chgData name="Zhan, Yao" userId="37b612df-86ed-4d30-8716-76c92ac1c591" providerId="ADAL" clId="{3F84E826-ADB0-4DE0-BA99-F21E8FCE1044}" dt="2024-02-02T20:36:01.580" v="1602" actId="478"/>
          <ac:picMkLst>
            <pc:docMk/>
            <pc:sldMk cId="3694429707" sldId="2147474049"/>
            <ac:picMk id="9" creationId="{E0E7B2F1-B4B5-B88C-8095-DAC271FB3AD3}"/>
          </ac:picMkLst>
        </pc:picChg>
        <pc:picChg chg="add del mod">
          <ac:chgData name="Zhan, Yao" userId="37b612df-86ed-4d30-8716-76c92ac1c591" providerId="ADAL" clId="{3F84E826-ADB0-4DE0-BA99-F21E8FCE1044}" dt="2024-02-02T20:38:27.198" v="1634" actId="478"/>
          <ac:picMkLst>
            <pc:docMk/>
            <pc:sldMk cId="3694429707" sldId="2147474049"/>
            <ac:picMk id="10" creationId="{8199A49A-3268-ED55-1283-3462FFC1E136}"/>
          </ac:picMkLst>
        </pc:picChg>
      </pc:sldChg>
      <pc:sldChg chg="addSp modSp add mod ord">
        <pc:chgData name="Zhan, Yao" userId="37b612df-86ed-4d30-8716-76c92ac1c591" providerId="ADAL" clId="{3F84E826-ADB0-4DE0-BA99-F21E8FCE1044}" dt="2024-02-08T18:48:52.731" v="2017" actId="1076"/>
        <pc:sldMkLst>
          <pc:docMk/>
          <pc:sldMk cId="3363254896" sldId="2147474050"/>
        </pc:sldMkLst>
        <pc:picChg chg="add mod">
          <ac:chgData name="Zhan, Yao" userId="37b612df-86ed-4d30-8716-76c92ac1c591" providerId="ADAL" clId="{3F84E826-ADB0-4DE0-BA99-F21E8FCE1044}" dt="2024-02-08T18:48:52.731" v="2017" actId="1076"/>
          <ac:picMkLst>
            <pc:docMk/>
            <pc:sldMk cId="3363254896" sldId="2147474050"/>
            <ac:picMk id="2" creationId="{19A32FB6-F48C-ED22-0338-AA153AD60B65}"/>
          </ac:picMkLst>
        </pc:picChg>
        <pc:picChg chg="mod">
          <ac:chgData name="Zhan, Yao" userId="37b612df-86ed-4d30-8716-76c92ac1c591" providerId="ADAL" clId="{3F84E826-ADB0-4DE0-BA99-F21E8FCE1044}" dt="2024-02-05T15:33:50.485" v="1763" actId="1076"/>
          <ac:picMkLst>
            <pc:docMk/>
            <pc:sldMk cId="3363254896" sldId="2147474050"/>
            <ac:picMk id="7" creationId="{6CDCF8A6-2A68-3DA2-F162-6F547A706F28}"/>
          </ac:picMkLst>
        </pc:picChg>
      </pc:sldChg>
      <pc:sldChg chg="addSp delSp modSp mod delAnim modAnim">
        <pc:chgData name="Zhan, Yao" userId="37b612df-86ed-4d30-8716-76c92ac1c591" providerId="ADAL" clId="{3F84E826-ADB0-4DE0-BA99-F21E8FCE1044}" dt="2024-02-09T17:30:22.289" v="2463" actId="255"/>
        <pc:sldMkLst>
          <pc:docMk/>
          <pc:sldMk cId="978004667" sldId="2147474051"/>
        </pc:sldMkLst>
        <pc:spChg chg="add mod">
          <ac:chgData name="Zhan, Yao" userId="37b612df-86ed-4d30-8716-76c92ac1c591" providerId="ADAL" clId="{3F84E826-ADB0-4DE0-BA99-F21E8FCE1044}" dt="2024-02-09T17:30:22.289" v="2463" actId="255"/>
          <ac:spMkLst>
            <pc:docMk/>
            <pc:sldMk cId="978004667" sldId="2147474051"/>
            <ac:spMk id="2" creationId="{3C1C4BC7-D26B-3223-53C8-91E5BFECA7B0}"/>
          </ac:spMkLst>
        </pc:spChg>
        <pc:spChg chg="del">
          <ac:chgData name="Zhan, Yao" userId="37b612df-86ed-4d30-8716-76c92ac1c591" providerId="ADAL" clId="{3F84E826-ADB0-4DE0-BA99-F21E8FCE1044}" dt="2024-02-09T17:29:22.964" v="2398"/>
          <ac:spMkLst>
            <pc:docMk/>
            <pc:sldMk cId="978004667" sldId="2147474051"/>
            <ac:spMk id="4" creationId="{838653DD-64B9-CDB0-3D51-B97443D8E95F}"/>
          </ac:spMkLst>
        </pc:spChg>
        <pc:picChg chg="del mod">
          <ac:chgData name="Zhan, Yao" userId="37b612df-86ed-4d30-8716-76c92ac1c591" providerId="ADAL" clId="{3F84E826-ADB0-4DE0-BA99-F21E8FCE1044}" dt="2024-02-07T19:16:18.924" v="1792" actId="478"/>
          <ac:picMkLst>
            <pc:docMk/>
            <pc:sldMk cId="978004667" sldId="2147474051"/>
            <ac:picMk id="2" creationId="{3C5051E3-7052-AE84-61B4-8A9FEF6A7830}"/>
          </ac:picMkLst>
        </pc:picChg>
        <pc:picChg chg="del">
          <ac:chgData name="Zhan, Yao" userId="37b612df-86ed-4d30-8716-76c92ac1c591" providerId="ADAL" clId="{3F84E826-ADB0-4DE0-BA99-F21E8FCE1044}" dt="2024-02-07T19:13:25.273" v="1773" actId="478"/>
          <ac:picMkLst>
            <pc:docMk/>
            <pc:sldMk cId="978004667" sldId="2147474051"/>
            <ac:picMk id="7" creationId="{E532CD4B-5C89-1260-2471-C6F8A31BE100}"/>
          </ac:picMkLst>
        </pc:picChg>
        <pc:picChg chg="add mod modCrop">
          <ac:chgData name="Zhan, Yao" userId="37b612df-86ed-4d30-8716-76c92ac1c591" providerId="ADAL" clId="{3F84E826-ADB0-4DE0-BA99-F21E8FCE1044}" dt="2024-02-07T19:14:12.415" v="1782" actId="1076"/>
          <ac:picMkLst>
            <pc:docMk/>
            <pc:sldMk cId="978004667" sldId="2147474051"/>
            <ac:picMk id="8" creationId="{E12E0537-1D1B-4FCF-A4AA-CBD9D1D8BDDC}"/>
          </ac:picMkLst>
        </pc:picChg>
        <pc:picChg chg="del">
          <ac:chgData name="Zhan, Yao" userId="37b612df-86ed-4d30-8716-76c92ac1c591" providerId="ADAL" clId="{3F84E826-ADB0-4DE0-BA99-F21E8FCE1044}" dt="2024-02-07T19:13:07.012" v="1767" actId="478"/>
          <ac:picMkLst>
            <pc:docMk/>
            <pc:sldMk cId="978004667" sldId="2147474051"/>
            <ac:picMk id="9" creationId="{99BCEB2B-0572-99F9-E812-FA0E8EE23BDC}"/>
          </ac:picMkLst>
        </pc:picChg>
        <pc:picChg chg="add mod modCrop">
          <ac:chgData name="Zhan, Yao" userId="37b612df-86ed-4d30-8716-76c92ac1c591" providerId="ADAL" clId="{3F84E826-ADB0-4DE0-BA99-F21E8FCE1044}" dt="2024-02-07T19:14:12.415" v="1782" actId="1076"/>
          <ac:picMkLst>
            <pc:docMk/>
            <pc:sldMk cId="978004667" sldId="2147474051"/>
            <ac:picMk id="10" creationId="{BA7D732B-3CFF-5E3A-4276-E2F366508DCC}"/>
          </ac:picMkLst>
        </pc:picChg>
        <pc:picChg chg="add mod">
          <ac:chgData name="Zhan, Yao" userId="37b612df-86ed-4d30-8716-76c92ac1c591" providerId="ADAL" clId="{3F84E826-ADB0-4DE0-BA99-F21E8FCE1044}" dt="2024-02-07T19:16:36.163" v="1797" actId="1076"/>
          <ac:picMkLst>
            <pc:docMk/>
            <pc:sldMk cId="978004667" sldId="2147474051"/>
            <ac:picMk id="11" creationId="{FD86CE91-9F0A-EBCC-2B92-64E3F21AB910}"/>
          </ac:picMkLst>
        </pc:picChg>
      </pc:sldChg>
      <pc:sldChg chg="modSp new del mod">
        <pc:chgData name="Zhan, Yao" userId="37b612df-86ed-4d30-8716-76c92ac1c591" providerId="ADAL" clId="{3F84E826-ADB0-4DE0-BA99-F21E8FCE1044}" dt="2024-02-02T21:37:55.643" v="1758" actId="47"/>
        <pc:sldMkLst>
          <pc:docMk/>
          <pc:sldMk cId="2558199083" sldId="2147474051"/>
        </pc:sldMkLst>
        <pc:spChg chg="mod">
          <ac:chgData name="Zhan, Yao" userId="37b612df-86ed-4d30-8716-76c92ac1c591" providerId="ADAL" clId="{3F84E826-ADB0-4DE0-BA99-F21E8FCE1044}" dt="2024-02-02T21:13:46.081" v="1754" actId="14100"/>
          <ac:spMkLst>
            <pc:docMk/>
            <pc:sldMk cId="2558199083" sldId="2147474051"/>
            <ac:spMk id="4" creationId="{7FB5393C-FCD8-6C04-F603-D88D8A98C058}"/>
          </ac:spMkLst>
        </pc:spChg>
      </pc:sldChg>
      <pc:sldChg chg="addSp delSp modSp mod">
        <pc:chgData name="Zhan, Yao" userId="37b612df-86ed-4d30-8716-76c92ac1c591" providerId="ADAL" clId="{3F84E826-ADB0-4DE0-BA99-F21E8FCE1044}" dt="2024-02-09T17:30:05.085" v="2462" actId="255"/>
        <pc:sldMkLst>
          <pc:docMk/>
          <pc:sldMk cId="3822735020" sldId="2147474052"/>
        </pc:sldMkLst>
        <pc:spChg chg="mod">
          <ac:chgData name="Zhan, Yao" userId="37b612df-86ed-4d30-8716-76c92ac1c591" providerId="ADAL" clId="{3F84E826-ADB0-4DE0-BA99-F21E8FCE1044}" dt="2024-02-09T17:30:05.085" v="2462" actId="255"/>
          <ac:spMkLst>
            <pc:docMk/>
            <pc:sldMk cId="3822735020" sldId="2147474052"/>
            <ac:spMk id="10" creationId="{A1993180-B502-4EB5-1EE7-0AE0E9158D76}"/>
          </ac:spMkLst>
        </pc:spChg>
        <pc:picChg chg="del">
          <ac:chgData name="Zhan, Yao" userId="37b612df-86ed-4d30-8716-76c92ac1c591" providerId="ADAL" clId="{3F84E826-ADB0-4DE0-BA99-F21E8FCE1044}" dt="2024-02-07T19:15:07.615" v="1784" actId="478"/>
          <ac:picMkLst>
            <pc:docMk/>
            <pc:sldMk cId="3822735020" sldId="2147474052"/>
            <ac:picMk id="3" creationId="{9C9FC359-9E1B-285B-D90E-398E0D0F6C1C}"/>
          </ac:picMkLst>
        </pc:picChg>
        <pc:picChg chg="add mod ord">
          <ac:chgData name="Zhan, Yao" userId="37b612df-86ed-4d30-8716-76c92ac1c591" providerId="ADAL" clId="{3F84E826-ADB0-4DE0-BA99-F21E8FCE1044}" dt="2024-02-07T19:15:27.733" v="1791" actId="1037"/>
          <ac:picMkLst>
            <pc:docMk/>
            <pc:sldMk cId="3822735020" sldId="2147474052"/>
            <ac:picMk id="6" creationId="{3F939C2E-2A2E-0E02-6DEB-B949A8B54E73}"/>
          </ac:picMkLst>
        </pc:picChg>
      </pc:sldChg>
      <pc:sldChg chg="addSp delSp modSp mod delAnim modAnim">
        <pc:chgData name="Zhan, Yao" userId="37b612df-86ed-4d30-8716-76c92ac1c591" providerId="ADAL" clId="{3F84E826-ADB0-4DE0-BA99-F21E8FCE1044}" dt="2024-02-09T17:31:53.788" v="2570" actId="20577"/>
        <pc:sldMkLst>
          <pc:docMk/>
          <pc:sldMk cId="458858796" sldId="2147474053"/>
        </pc:sldMkLst>
        <pc:spChg chg="add mod">
          <ac:chgData name="Zhan, Yao" userId="37b612df-86ed-4d30-8716-76c92ac1c591" providerId="ADAL" clId="{3F84E826-ADB0-4DE0-BA99-F21E8FCE1044}" dt="2024-02-09T17:31:53.788" v="2570" actId="20577"/>
          <ac:spMkLst>
            <pc:docMk/>
            <pc:sldMk cId="458858796" sldId="2147474053"/>
            <ac:spMk id="2" creationId="{BEF87F0C-6FE9-67BD-423A-6F0661469C73}"/>
          </ac:spMkLst>
        </pc:spChg>
        <pc:spChg chg="del">
          <ac:chgData name="Zhan, Yao" userId="37b612df-86ed-4d30-8716-76c92ac1c591" providerId="ADAL" clId="{3F84E826-ADB0-4DE0-BA99-F21E8FCE1044}" dt="2024-02-09T17:30:45.292" v="2466"/>
          <ac:spMkLst>
            <pc:docMk/>
            <pc:sldMk cId="458858796" sldId="2147474053"/>
            <ac:spMk id="4" creationId="{BFF72651-D945-516A-F2E1-DC9BCEF67F77}"/>
          </ac:spMkLst>
        </pc:spChg>
        <pc:picChg chg="del">
          <ac:chgData name="Zhan, Yao" userId="37b612df-86ed-4d30-8716-76c92ac1c591" providerId="ADAL" clId="{3F84E826-ADB0-4DE0-BA99-F21E8FCE1044}" dt="2024-02-07T19:37:37.542" v="1812" actId="478"/>
          <ac:picMkLst>
            <pc:docMk/>
            <pc:sldMk cId="458858796" sldId="2147474053"/>
            <ac:picMk id="2" creationId="{D3A48BD4-8EAD-A649-B6B7-815AB2FFEAD9}"/>
          </ac:picMkLst>
        </pc:picChg>
        <pc:picChg chg="add del mod">
          <ac:chgData name="Zhan, Yao" userId="37b612df-86ed-4d30-8716-76c92ac1c591" providerId="ADAL" clId="{3F84E826-ADB0-4DE0-BA99-F21E8FCE1044}" dt="2024-02-07T19:35:55.247" v="1805" actId="478"/>
          <ac:picMkLst>
            <pc:docMk/>
            <pc:sldMk cId="458858796" sldId="2147474053"/>
            <ac:picMk id="7" creationId="{4AC5AE2D-D2A1-3530-8638-1A5B4689956B}"/>
          </ac:picMkLst>
        </pc:picChg>
        <pc:picChg chg="del">
          <ac:chgData name="Zhan, Yao" userId="37b612df-86ed-4d30-8716-76c92ac1c591" providerId="ADAL" clId="{3F84E826-ADB0-4DE0-BA99-F21E8FCE1044}" dt="2024-02-07T19:21:06.745" v="1800" actId="478"/>
          <ac:picMkLst>
            <pc:docMk/>
            <pc:sldMk cId="458858796" sldId="2147474053"/>
            <ac:picMk id="8" creationId="{2DA75490-BF2D-8A20-47F3-900EA741BDD3}"/>
          </ac:picMkLst>
        </pc:picChg>
        <pc:picChg chg="del">
          <ac:chgData name="Zhan, Yao" userId="37b612df-86ed-4d30-8716-76c92ac1c591" providerId="ADAL" clId="{3F84E826-ADB0-4DE0-BA99-F21E8FCE1044}" dt="2024-02-07T19:38:29.765" v="1816" actId="478"/>
          <ac:picMkLst>
            <pc:docMk/>
            <pc:sldMk cId="458858796" sldId="2147474053"/>
            <ac:picMk id="9" creationId="{1CF39097-FC35-C6D3-F9F5-AE67EEC148B5}"/>
          </ac:picMkLst>
        </pc:picChg>
        <pc:picChg chg="add mod">
          <ac:chgData name="Zhan, Yao" userId="37b612df-86ed-4d30-8716-76c92ac1c591" providerId="ADAL" clId="{3F84E826-ADB0-4DE0-BA99-F21E8FCE1044}" dt="2024-02-07T19:36:55.141" v="1811" actId="1076"/>
          <ac:picMkLst>
            <pc:docMk/>
            <pc:sldMk cId="458858796" sldId="2147474053"/>
            <ac:picMk id="10" creationId="{BE796397-D377-DE64-4B3F-D27323E3D8AA}"/>
          </ac:picMkLst>
        </pc:picChg>
        <pc:picChg chg="add mod">
          <ac:chgData name="Zhan, Yao" userId="37b612df-86ed-4d30-8716-76c92ac1c591" providerId="ADAL" clId="{3F84E826-ADB0-4DE0-BA99-F21E8FCE1044}" dt="2024-02-07T19:37:54.438" v="1815" actId="1076"/>
          <ac:picMkLst>
            <pc:docMk/>
            <pc:sldMk cId="458858796" sldId="2147474053"/>
            <ac:picMk id="11" creationId="{57E7A62F-FE05-AB22-1B03-150325FBCBDC}"/>
          </ac:picMkLst>
        </pc:picChg>
        <pc:picChg chg="add mod">
          <ac:chgData name="Zhan, Yao" userId="37b612df-86ed-4d30-8716-76c92ac1c591" providerId="ADAL" clId="{3F84E826-ADB0-4DE0-BA99-F21E8FCE1044}" dt="2024-02-07T19:38:42.966" v="1819" actId="1076"/>
          <ac:picMkLst>
            <pc:docMk/>
            <pc:sldMk cId="458858796" sldId="2147474053"/>
            <ac:picMk id="12" creationId="{497BEAD5-F9F8-3A32-2261-7097ECE05058}"/>
          </ac:picMkLst>
        </pc:picChg>
      </pc:sldChg>
      <pc:sldChg chg="addSp delSp modSp add mod delAnim">
        <pc:chgData name="Zhan, Yao" userId="37b612df-86ed-4d30-8716-76c92ac1c591" providerId="ADAL" clId="{3F84E826-ADB0-4DE0-BA99-F21E8FCE1044}" dt="2024-02-09T17:48:15.459" v="3020" actId="255"/>
        <pc:sldMkLst>
          <pc:docMk/>
          <pc:sldMk cId="2524161809" sldId="2147474054"/>
        </pc:sldMkLst>
        <pc:spChg chg="mod">
          <ac:chgData name="Zhan, Yao" userId="37b612df-86ed-4d30-8716-76c92ac1c591" providerId="ADAL" clId="{3F84E826-ADB0-4DE0-BA99-F21E8FCE1044}" dt="2024-02-09T17:48:15.459" v="3020" actId="255"/>
          <ac:spMkLst>
            <pc:docMk/>
            <pc:sldMk cId="2524161809" sldId="2147474054"/>
            <ac:spMk id="6" creationId="{E25062A8-3F0B-2799-B991-71251969503E}"/>
          </ac:spMkLst>
        </pc:spChg>
        <pc:spChg chg="del">
          <ac:chgData name="Zhan, Yao" userId="37b612df-86ed-4d30-8716-76c92ac1c591" providerId="ADAL" clId="{3F84E826-ADB0-4DE0-BA99-F21E8FCE1044}" dt="2024-02-08T22:03:12.803" v="2340" actId="478"/>
          <ac:spMkLst>
            <pc:docMk/>
            <pc:sldMk cId="2524161809" sldId="2147474054"/>
            <ac:spMk id="9" creationId="{AC2EED57-8848-7427-234B-40FC4A490DB7}"/>
          </ac:spMkLst>
        </pc:spChg>
        <pc:spChg chg="del">
          <ac:chgData name="Zhan, Yao" userId="37b612df-86ed-4d30-8716-76c92ac1c591" providerId="ADAL" clId="{3F84E826-ADB0-4DE0-BA99-F21E8FCE1044}" dt="2024-02-08T22:03:14.639" v="2341" actId="478"/>
          <ac:spMkLst>
            <pc:docMk/>
            <pc:sldMk cId="2524161809" sldId="2147474054"/>
            <ac:spMk id="10" creationId="{8780FE11-BE06-A784-FE9E-7E36978D60D1}"/>
          </ac:spMkLst>
        </pc:spChg>
        <pc:spChg chg="del">
          <ac:chgData name="Zhan, Yao" userId="37b612df-86ed-4d30-8716-76c92ac1c591" providerId="ADAL" clId="{3F84E826-ADB0-4DE0-BA99-F21E8FCE1044}" dt="2024-02-09T17:48:06.160" v="3019" actId="478"/>
          <ac:spMkLst>
            <pc:docMk/>
            <pc:sldMk cId="2524161809" sldId="2147474054"/>
            <ac:spMk id="12" creationId="{A183DE35-B5E8-C2C4-770E-EEBFEEC67AC9}"/>
          </ac:spMkLst>
        </pc:spChg>
        <pc:picChg chg="del">
          <ac:chgData name="Zhan, Yao" userId="37b612df-86ed-4d30-8716-76c92ac1c591" providerId="ADAL" clId="{3F84E826-ADB0-4DE0-BA99-F21E8FCE1044}" dt="2024-02-08T22:03:08.393" v="2338" actId="478"/>
          <ac:picMkLst>
            <pc:docMk/>
            <pc:sldMk cId="2524161809" sldId="2147474054"/>
            <ac:picMk id="2" creationId="{D864A0BF-9E1F-E7B7-89EF-D38E078ED073}"/>
          </ac:picMkLst>
        </pc:picChg>
        <pc:picChg chg="add mod">
          <ac:chgData name="Zhan, Yao" userId="37b612df-86ed-4d30-8716-76c92ac1c591" providerId="ADAL" clId="{3F84E826-ADB0-4DE0-BA99-F21E8FCE1044}" dt="2024-02-08T22:03:24.949" v="2344" actId="1076"/>
          <ac:picMkLst>
            <pc:docMk/>
            <pc:sldMk cId="2524161809" sldId="2147474054"/>
            <ac:picMk id="3" creationId="{435B3EF4-5D38-113F-E3A9-EDC59FFB8454}"/>
          </ac:picMkLst>
        </pc:picChg>
        <pc:picChg chg="del">
          <ac:chgData name="Zhan, Yao" userId="37b612df-86ed-4d30-8716-76c92ac1c591" providerId="ADAL" clId="{3F84E826-ADB0-4DE0-BA99-F21E8FCE1044}" dt="2024-02-08T22:03:10.780" v="2339" actId="478"/>
          <ac:picMkLst>
            <pc:docMk/>
            <pc:sldMk cId="2524161809" sldId="2147474054"/>
            <ac:picMk id="4" creationId="{CC3D6F2D-C7EF-B411-E1FF-A09E6B927299}"/>
          </ac:picMkLst>
        </pc:picChg>
      </pc:sldChg>
      <pc:sldChg chg="new del">
        <pc:chgData name="Zhan, Yao" userId="37b612df-86ed-4d30-8716-76c92ac1c591" providerId="ADAL" clId="{3F84E826-ADB0-4DE0-BA99-F21E8FCE1044}" dt="2024-02-08T16:01:24.909" v="1884" actId="47"/>
        <pc:sldMkLst>
          <pc:docMk/>
          <pc:sldMk cId="828693930" sldId="2147474055"/>
        </pc:sldMkLst>
      </pc:sldChg>
      <pc:sldChg chg="addSp delSp modSp new mod">
        <pc:chgData name="Zhan, Yao" userId="37b612df-86ed-4d30-8716-76c92ac1c591" providerId="ADAL" clId="{3F84E826-ADB0-4DE0-BA99-F21E8FCE1044}" dt="2024-02-09T17:42:55.068" v="2738" actId="20577"/>
        <pc:sldMkLst>
          <pc:docMk/>
          <pc:sldMk cId="2786644049" sldId="2147474056"/>
        </pc:sldMkLst>
        <pc:spChg chg="del">
          <ac:chgData name="Zhan, Yao" userId="37b612df-86ed-4d30-8716-76c92ac1c591" providerId="ADAL" clId="{3F84E826-ADB0-4DE0-BA99-F21E8FCE1044}" dt="2024-02-08T16:01:27.203" v="1885" actId="478"/>
          <ac:spMkLst>
            <pc:docMk/>
            <pc:sldMk cId="2786644049" sldId="2147474056"/>
            <ac:spMk id="2" creationId="{83B78D08-A7C4-3025-5C61-31FF3CC3CF12}"/>
          </ac:spMkLst>
        </pc:spChg>
        <pc:spChg chg="mod">
          <ac:chgData name="Zhan, Yao" userId="37b612df-86ed-4d30-8716-76c92ac1c591" providerId="ADAL" clId="{3F84E826-ADB0-4DE0-BA99-F21E8FCE1044}" dt="2024-02-08T21:12:06.110" v="2046" actId="1076"/>
          <ac:spMkLst>
            <pc:docMk/>
            <pc:sldMk cId="2786644049" sldId="2147474056"/>
            <ac:spMk id="3" creationId="{E941E43B-538E-52F3-C816-FBAB7126D138}"/>
          </ac:spMkLst>
        </pc:spChg>
        <pc:spChg chg="mod">
          <ac:chgData name="Zhan, Yao" userId="37b612df-86ed-4d30-8716-76c92ac1c591" providerId="ADAL" clId="{3F84E826-ADB0-4DE0-BA99-F21E8FCE1044}" dt="2024-02-09T17:42:55.068" v="2738" actId="20577"/>
          <ac:spMkLst>
            <pc:docMk/>
            <pc:sldMk cId="2786644049" sldId="2147474056"/>
            <ac:spMk id="4" creationId="{1889D0E2-C257-63D2-4594-4605A49B8C76}"/>
          </ac:spMkLst>
        </pc:spChg>
        <pc:spChg chg="mod">
          <ac:chgData name="Zhan, Yao" userId="37b612df-86ed-4d30-8716-76c92ac1c591" providerId="ADAL" clId="{3F84E826-ADB0-4DE0-BA99-F21E8FCE1044}" dt="2024-02-08T21:12:12.811" v="2048" actId="1076"/>
          <ac:spMkLst>
            <pc:docMk/>
            <pc:sldMk cId="2786644049" sldId="2147474056"/>
            <ac:spMk id="5" creationId="{CF7D93DC-8083-827B-C287-7CAA90E6773F}"/>
          </ac:spMkLst>
        </pc:spChg>
        <pc:spChg chg="del mod">
          <ac:chgData name="Zhan, Yao" userId="37b612df-86ed-4d30-8716-76c92ac1c591" providerId="ADAL" clId="{3F84E826-ADB0-4DE0-BA99-F21E8FCE1044}" dt="2024-02-08T21:12:08.562" v="2047" actId="478"/>
          <ac:spMkLst>
            <pc:docMk/>
            <pc:sldMk cId="2786644049" sldId="2147474056"/>
            <ac:spMk id="6" creationId="{7CCC9E90-C478-3E1F-72E9-69DE2F8E5B2E}"/>
          </ac:spMkLst>
        </pc:spChg>
        <pc:spChg chg="add mod">
          <ac:chgData name="Zhan, Yao" userId="37b612df-86ed-4d30-8716-76c92ac1c591" providerId="ADAL" clId="{3F84E826-ADB0-4DE0-BA99-F21E8FCE1044}" dt="2024-02-08T21:12:06.110" v="2046" actId="1076"/>
          <ac:spMkLst>
            <pc:docMk/>
            <pc:sldMk cId="2786644049" sldId="2147474056"/>
            <ac:spMk id="17" creationId="{75922574-5FCC-3A7C-B86E-9B67AA7B90D5}"/>
          </ac:spMkLst>
        </pc:spChg>
        <pc:spChg chg="add mod">
          <ac:chgData name="Zhan, Yao" userId="37b612df-86ed-4d30-8716-76c92ac1c591" providerId="ADAL" clId="{3F84E826-ADB0-4DE0-BA99-F21E8FCE1044}" dt="2024-02-08T21:12:06.110" v="2046" actId="1076"/>
          <ac:spMkLst>
            <pc:docMk/>
            <pc:sldMk cId="2786644049" sldId="2147474056"/>
            <ac:spMk id="18" creationId="{8810F383-7A36-FA8B-30DE-EFA5309AE52E}"/>
          </ac:spMkLst>
        </pc:spChg>
        <pc:spChg chg="add mod">
          <ac:chgData name="Zhan, Yao" userId="37b612df-86ed-4d30-8716-76c92ac1c591" providerId="ADAL" clId="{3F84E826-ADB0-4DE0-BA99-F21E8FCE1044}" dt="2024-02-08T21:12:06.110" v="2046" actId="1076"/>
          <ac:spMkLst>
            <pc:docMk/>
            <pc:sldMk cId="2786644049" sldId="2147474056"/>
            <ac:spMk id="19" creationId="{E00E2F96-E34E-000D-97AC-D6993F78179F}"/>
          </ac:spMkLst>
        </pc:spChg>
        <pc:spChg chg="add del mod">
          <ac:chgData name="Zhan, Yao" userId="37b612df-86ed-4d30-8716-76c92ac1c591" providerId="ADAL" clId="{3F84E826-ADB0-4DE0-BA99-F21E8FCE1044}" dt="2024-02-08T16:54:49.058" v="1976" actId="478"/>
          <ac:spMkLst>
            <pc:docMk/>
            <pc:sldMk cId="2786644049" sldId="2147474056"/>
            <ac:spMk id="20" creationId="{63DD5597-6849-4639-1F3C-1D66484209A1}"/>
          </ac:spMkLst>
        </pc:spChg>
        <pc:spChg chg="add mod">
          <ac:chgData name="Zhan, Yao" userId="37b612df-86ed-4d30-8716-76c92ac1c591" providerId="ADAL" clId="{3F84E826-ADB0-4DE0-BA99-F21E8FCE1044}" dt="2024-02-08T21:12:06.110" v="2046" actId="1076"/>
          <ac:spMkLst>
            <pc:docMk/>
            <pc:sldMk cId="2786644049" sldId="2147474056"/>
            <ac:spMk id="21" creationId="{85C28BC4-FD75-23C4-26AC-4E69BC96739F}"/>
          </ac:spMkLst>
        </pc:spChg>
        <pc:spChg chg="add mod">
          <ac:chgData name="Zhan, Yao" userId="37b612df-86ed-4d30-8716-76c92ac1c591" providerId="ADAL" clId="{3F84E826-ADB0-4DE0-BA99-F21E8FCE1044}" dt="2024-02-08T21:12:06.110" v="2046" actId="1076"/>
          <ac:spMkLst>
            <pc:docMk/>
            <pc:sldMk cId="2786644049" sldId="2147474056"/>
            <ac:spMk id="22" creationId="{D928E670-6D46-83DA-ECBD-66D5397007A0}"/>
          </ac:spMkLst>
        </pc:spChg>
        <pc:spChg chg="add mod">
          <ac:chgData name="Zhan, Yao" userId="37b612df-86ed-4d30-8716-76c92ac1c591" providerId="ADAL" clId="{3F84E826-ADB0-4DE0-BA99-F21E8FCE1044}" dt="2024-02-08T21:12:06.110" v="2046" actId="1076"/>
          <ac:spMkLst>
            <pc:docMk/>
            <pc:sldMk cId="2786644049" sldId="2147474056"/>
            <ac:spMk id="23" creationId="{B586344F-1EE3-6277-55A8-6F50B1F4DE6A}"/>
          </ac:spMkLst>
        </pc:spChg>
        <pc:spChg chg="add mod">
          <ac:chgData name="Zhan, Yao" userId="37b612df-86ed-4d30-8716-76c92ac1c591" providerId="ADAL" clId="{3F84E826-ADB0-4DE0-BA99-F21E8FCE1044}" dt="2024-02-08T21:12:06.110" v="2046" actId="1076"/>
          <ac:spMkLst>
            <pc:docMk/>
            <pc:sldMk cId="2786644049" sldId="2147474056"/>
            <ac:spMk id="24" creationId="{9AB988EF-7A6E-FE2F-EC8A-0E388942BEED}"/>
          </ac:spMkLst>
        </pc:spChg>
        <pc:spChg chg="add mod">
          <ac:chgData name="Zhan, Yao" userId="37b612df-86ed-4d30-8716-76c92ac1c591" providerId="ADAL" clId="{3F84E826-ADB0-4DE0-BA99-F21E8FCE1044}" dt="2024-02-08T21:12:06.110" v="2046" actId="1076"/>
          <ac:spMkLst>
            <pc:docMk/>
            <pc:sldMk cId="2786644049" sldId="2147474056"/>
            <ac:spMk id="25" creationId="{ED0C8F08-EA36-22AA-1723-3DB931BD825A}"/>
          </ac:spMkLst>
        </pc:spChg>
        <pc:spChg chg="add mod">
          <ac:chgData name="Zhan, Yao" userId="37b612df-86ed-4d30-8716-76c92ac1c591" providerId="ADAL" clId="{3F84E826-ADB0-4DE0-BA99-F21E8FCE1044}" dt="2024-02-08T21:12:06.110" v="2046" actId="1076"/>
          <ac:spMkLst>
            <pc:docMk/>
            <pc:sldMk cId="2786644049" sldId="2147474056"/>
            <ac:spMk id="26" creationId="{B1139292-E1D3-E50A-E044-4065BC8E6D1D}"/>
          </ac:spMkLst>
        </pc:spChg>
        <pc:picChg chg="add del mod">
          <ac:chgData name="Zhan, Yao" userId="37b612df-86ed-4d30-8716-76c92ac1c591" providerId="ADAL" clId="{3F84E826-ADB0-4DE0-BA99-F21E8FCE1044}" dt="2024-02-08T16:03:04.451" v="1889" actId="478"/>
          <ac:picMkLst>
            <pc:docMk/>
            <pc:sldMk cId="2786644049" sldId="2147474056"/>
            <ac:picMk id="7" creationId="{2BAF6BAF-C8AE-93D8-ABCF-4A12BFDF7611}"/>
          </ac:picMkLst>
        </pc:picChg>
        <pc:picChg chg="add del mod">
          <ac:chgData name="Zhan, Yao" userId="37b612df-86ed-4d30-8716-76c92ac1c591" providerId="ADAL" clId="{3F84E826-ADB0-4DE0-BA99-F21E8FCE1044}" dt="2024-02-08T16:06:36.484" v="1895" actId="478"/>
          <ac:picMkLst>
            <pc:docMk/>
            <pc:sldMk cId="2786644049" sldId="2147474056"/>
            <ac:picMk id="8" creationId="{EE5952DD-B89F-C5D4-FD71-7793D40270E8}"/>
          </ac:picMkLst>
        </pc:picChg>
        <pc:picChg chg="add del mod">
          <ac:chgData name="Zhan, Yao" userId="37b612df-86ed-4d30-8716-76c92ac1c591" providerId="ADAL" clId="{3F84E826-ADB0-4DE0-BA99-F21E8FCE1044}" dt="2024-02-08T16:25:52.864" v="1908" actId="478"/>
          <ac:picMkLst>
            <pc:docMk/>
            <pc:sldMk cId="2786644049" sldId="2147474056"/>
            <ac:picMk id="9" creationId="{F3192C03-4659-64CD-5D60-FAE081D09197}"/>
          </ac:picMkLst>
        </pc:picChg>
        <pc:picChg chg="add del mod">
          <ac:chgData name="Zhan, Yao" userId="37b612df-86ed-4d30-8716-76c92ac1c591" providerId="ADAL" clId="{3F84E826-ADB0-4DE0-BA99-F21E8FCE1044}" dt="2024-02-08T16:25:54.216" v="1909" actId="478"/>
          <ac:picMkLst>
            <pc:docMk/>
            <pc:sldMk cId="2786644049" sldId="2147474056"/>
            <ac:picMk id="10" creationId="{A00E0B0B-1A09-CF3C-8BFC-71993B290E73}"/>
          </ac:picMkLst>
        </pc:picChg>
        <pc:picChg chg="add del mod">
          <ac:chgData name="Zhan, Yao" userId="37b612df-86ed-4d30-8716-76c92ac1c591" providerId="ADAL" clId="{3F84E826-ADB0-4DE0-BA99-F21E8FCE1044}" dt="2024-02-08T21:12:00.127" v="2045" actId="478"/>
          <ac:picMkLst>
            <pc:docMk/>
            <pc:sldMk cId="2786644049" sldId="2147474056"/>
            <ac:picMk id="11" creationId="{ABEF2F10-0889-9572-D4F6-E54DC6FC8E2E}"/>
          </ac:picMkLst>
        </pc:picChg>
        <pc:picChg chg="add del mod">
          <ac:chgData name="Zhan, Yao" userId="37b612df-86ed-4d30-8716-76c92ac1c591" providerId="ADAL" clId="{3F84E826-ADB0-4DE0-BA99-F21E8FCE1044}" dt="2024-02-08T21:12:00.127" v="2045" actId="478"/>
          <ac:picMkLst>
            <pc:docMk/>
            <pc:sldMk cId="2786644049" sldId="2147474056"/>
            <ac:picMk id="12" creationId="{0290F28F-56B7-60A0-32C0-52E653825CF9}"/>
          </ac:picMkLst>
        </pc:picChg>
        <pc:picChg chg="add del mod">
          <ac:chgData name="Zhan, Yao" userId="37b612df-86ed-4d30-8716-76c92ac1c591" providerId="ADAL" clId="{3F84E826-ADB0-4DE0-BA99-F21E8FCE1044}" dt="2024-02-08T21:12:00.127" v="2045" actId="478"/>
          <ac:picMkLst>
            <pc:docMk/>
            <pc:sldMk cId="2786644049" sldId="2147474056"/>
            <ac:picMk id="13" creationId="{9624CBEB-AE5B-C270-2E5A-D9C2B32EB904}"/>
          </ac:picMkLst>
        </pc:picChg>
        <pc:picChg chg="add mod">
          <ac:chgData name="Zhan, Yao" userId="37b612df-86ed-4d30-8716-76c92ac1c591" providerId="ADAL" clId="{3F84E826-ADB0-4DE0-BA99-F21E8FCE1044}" dt="2024-02-08T21:12:06.110" v="2046" actId="1076"/>
          <ac:picMkLst>
            <pc:docMk/>
            <pc:sldMk cId="2786644049" sldId="2147474056"/>
            <ac:picMk id="14" creationId="{7E3821D4-319A-A5AF-56D8-1B6DC06C6F04}"/>
          </ac:picMkLst>
        </pc:picChg>
        <pc:picChg chg="add mod">
          <ac:chgData name="Zhan, Yao" userId="37b612df-86ed-4d30-8716-76c92ac1c591" providerId="ADAL" clId="{3F84E826-ADB0-4DE0-BA99-F21E8FCE1044}" dt="2024-02-08T21:12:06.110" v="2046" actId="1076"/>
          <ac:picMkLst>
            <pc:docMk/>
            <pc:sldMk cId="2786644049" sldId="2147474056"/>
            <ac:picMk id="15" creationId="{EC6A97CE-203E-EFDF-B0D0-CD83D8E32BBC}"/>
          </ac:picMkLst>
        </pc:picChg>
        <pc:picChg chg="add mod">
          <ac:chgData name="Zhan, Yao" userId="37b612df-86ed-4d30-8716-76c92ac1c591" providerId="ADAL" clId="{3F84E826-ADB0-4DE0-BA99-F21E8FCE1044}" dt="2024-02-08T21:12:06.110" v="2046" actId="1076"/>
          <ac:picMkLst>
            <pc:docMk/>
            <pc:sldMk cId="2786644049" sldId="2147474056"/>
            <ac:picMk id="16" creationId="{BF6C6B26-1502-0FC4-D7EB-72CC1FB45C97}"/>
          </ac:picMkLst>
        </pc:picChg>
      </pc:sldChg>
      <pc:sldChg chg="addSp delSp modSp new del mod">
        <pc:chgData name="Zhan, Yao" userId="37b612df-86ed-4d30-8716-76c92ac1c591" providerId="ADAL" clId="{3F84E826-ADB0-4DE0-BA99-F21E8FCE1044}" dt="2024-02-08T18:45:04.563" v="2008" actId="47"/>
        <pc:sldMkLst>
          <pc:docMk/>
          <pc:sldMk cId="2969470608" sldId="2147474057"/>
        </pc:sldMkLst>
        <pc:spChg chg="del">
          <ac:chgData name="Zhan, Yao" userId="37b612df-86ed-4d30-8716-76c92ac1c591" providerId="ADAL" clId="{3F84E826-ADB0-4DE0-BA99-F21E8FCE1044}" dt="2024-02-08T16:38:52.779" v="1937" actId="478"/>
          <ac:spMkLst>
            <pc:docMk/>
            <pc:sldMk cId="2969470608" sldId="2147474057"/>
            <ac:spMk id="2" creationId="{C5A92211-D29D-23CA-FECE-CE10D75D9D12}"/>
          </ac:spMkLst>
        </pc:spChg>
        <pc:picChg chg="add mod">
          <ac:chgData name="Zhan, Yao" userId="37b612df-86ed-4d30-8716-76c92ac1c591" providerId="ADAL" clId="{3F84E826-ADB0-4DE0-BA99-F21E8FCE1044}" dt="2024-02-08T18:41:29.539" v="1999" actId="1076"/>
          <ac:picMkLst>
            <pc:docMk/>
            <pc:sldMk cId="2969470608" sldId="2147474057"/>
            <ac:picMk id="7" creationId="{347E01B7-8045-F7F3-7F27-8C90E390FE37}"/>
          </ac:picMkLst>
        </pc:picChg>
        <pc:picChg chg="add mod">
          <ac:chgData name="Zhan, Yao" userId="37b612df-86ed-4d30-8716-76c92ac1c591" providerId="ADAL" clId="{3F84E826-ADB0-4DE0-BA99-F21E8FCE1044}" dt="2024-02-08T17:45:53.279" v="1998" actId="1076"/>
          <ac:picMkLst>
            <pc:docMk/>
            <pc:sldMk cId="2969470608" sldId="2147474057"/>
            <ac:picMk id="8" creationId="{E9594808-6E3C-4D78-32F4-613EE25A1451}"/>
          </ac:picMkLst>
        </pc:picChg>
      </pc:sldChg>
      <pc:sldChg chg="addSp delSp modSp new mod">
        <pc:chgData name="Zhan, Yao" userId="37b612df-86ed-4d30-8716-76c92ac1c591" providerId="ADAL" clId="{3F84E826-ADB0-4DE0-BA99-F21E8FCE1044}" dt="2024-02-09T17:45:22.877" v="2928" actId="20577"/>
        <pc:sldMkLst>
          <pc:docMk/>
          <pc:sldMk cId="3141400691" sldId="2147474058"/>
        </pc:sldMkLst>
        <pc:spChg chg="del">
          <ac:chgData name="Zhan, Yao" userId="37b612df-86ed-4d30-8716-76c92ac1c591" providerId="ADAL" clId="{3F84E826-ADB0-4DE0-BA99-F21E8FCE1044}" dt="2024-02-08T18:41:36.056" v="2001" actId="478"/>
          <ac:spMkLst>
            <pc:docMk/>
            <pc:sldMk cId="3141400691" sldId="2147474058"/>
            <ac:spMk id="2" creationId="{6F91027E-EEB0-EA03-D513-A5F2B16DFA19}"/>
          </ac:spMkLst>
        </pc:spChg>
        <pc:spChg chg="mod">
          <ac:chgData name="Zhan, Yao" userId="37b612df-86ed-4d30-8716-76c92ac1c591" providerId="ADAL" clId="{3F84E826-ADB0-4DE0-BA99-F21E8FCE1044}" dt="2024-02-09T17:45:22.877" v="2928" actId="20577"/>
          <ac:spMkLst>
            <pc:docMk/>
            <pc:sldMk cId="3141400691" sldId="2147474058"/>
            <ac:spMk id="4" creationId="{5D551795-7791-10C7-9B41-75BFD6743DF8}"/>
          </ac:spMkLst>
        </pc:spChg>
        <pc:spChg chg="add mod">
          <ac:chgData name="Zhan, Yao" userId="37b612df-86ed-4d30-8716-76c92ac1c591" providerId="ADAL" clId="{3F84E826-ADB0-4DE0-BA99-F21E8FCE1044}" dt="2024-02-08T21:16:54.361" v="2080" actId="208"/>
          <ac:spMkLst>
            <pc:docMk/>
            <pc:sldMk cId="3141400691" sldId="2147474058"/>
            <ac:spMk id="10" creationId="{5CB99734-CDF1-78DC-1169-6EB699D0F2A1}"/>
          </ac:spMkLst>
        </pc:spChg>
        <pc:spChg chg="add mod">
          <ac:chgData name="Zhan, Yao" userId="37b612df-86ed-4d30-8716-76c92ac1c591" providerId="ADAL" clId="{3F84E826-ADB0-4DE0-BA99-F21E8FCE1044}" dt="2024-02-08T21:17:10.118" v="2083" actId="14100"/>
          <ac:spMkLst>
            <pc:docMk/>
            <pc:sldMk cId="3141400691" sldId="2147474058"/>
            <ac:spMk id="11" creationId="{5326A14A-16B5-C8D3-BF78-AAFB3511AA48}"/>
          </ac:spMkLst>
        </pc:spChg>
        <pc:spChg chg="add mod">
          <ac:chgData name="Zhan, Yao" userId="37b612df-86ed-4d30-8716-76c92ac1c591" providerId="ADAL" clId="{3F84E826-ADB0-4DE0-BA99-F21E8FCE1044}" dt="2024-02-08T21:17:44.709" v="2174" actId="1037"/>
          <ac:spMkLst>
            <pc:docMk/>
            <pc:sldMk cId="3141400691" sldId="2147474058"/>
            <ac:spMk id="12" creationId="{A3AF1964-2E3F-C7DC-FD72-1A53433727C8}"/>
          </ac:spMkLst>
        </pc:spChg>
        <pc:spChg chg="add mod">
          <ac:chgData name="Zhan, Yao" userId="37b612df-86ed-4d30-8716-76c92ac1c591" providerId="ADAL" clId="{3F84E826-ADB0-4DE0-BA99-F21E8FCE1044}" dt="2024-02-08T21:18:48.120" v="2292" actId="14100"/>
          <ac:spMkLst>
            <pc:docMk/>
            <pc:sldMk cId="3141400691" sldId="2147474058"/>
            <ac:spMk id="13" creationId="{E49EB873-D6A5-2469-B0C9-47D8C4FC181E}"/>
          </ac:spMkLst>
        </pc:spChg>
        <pc:spChg chg="add mod">
          <ac:chgData name="Zhan, Yao" userId="37b612df-86ed-4d30-8716-76c92ac1c591" providerId="ADAL" clId="{3F84E826-ADB0-4DE0-BA99-F21E8FCE1044}" dt="2024-02-08T21:18:13.272" v="2285" actId="1037"/>
          <ac:spMkLst>
            <pc:docMk/>
            <pc:sldMk cId="3141400691" sldId="2147474058"/>
            <ac:spMk id="14" creationId="{D2C73761-50FE-D1E7-64DD-EBB61D0F6986}"/>
          </ac:spMkLst>
        </pc:spChg>
        <pc:spChg chg="add mod">
          <ac:chgData name="Zhan, Yao" userId="37b612df-86ed-4d30-8716-76c92ac1c591" providerId="ADAL" clId="{3F84E826-ADB0-4DE0-BA99-F21E8FCE1044}" dt="2024-02-08T21:19:56.215" v="2307" actId="14100"/>
          <ac:spMkLst>
            <pc:docMk/>
            <pc:sldMk cId="3141400691" sldId="2147474058"/>
            <ac:spMk id="15" creationId="{8EC5E304-D3C9-047D-3D90-0601A74EFE6D}"/>
          </ac:spMkLst>
        </pc:spChg>
        <pc:spChg chg="add mod">
          <ac:chgData name="Zhan, Yao" userId="37b612df-86ed-4d30-8716-76c92ac1c591" providerId="ADAL" clId="{3F84E826-ADB0-4DE0-BA99-F21E8FCE1044}" dt="2024-02-08T21:20:22.335" v="2310" actId="14100"/>
          <ac:spMkLst>
            <pc:docMk/>
            <pc:sldMk cId="3141400691" sldId="2147474058"/>
            <ac:spMk id="16" creationId="{118FB801-5A9E-0302-1C59-F1BBB9FB1B16}"/>
          </ac:spMkLst>
        </pc:spChg>
        <pc:picChg chg="add del mod">
          <ac:chgData name="Zhan, Yao" userId="37b612df-86ed-4d30-8716-76c92ac1c591" providerId="ADAL" clId="{3F84E826-ADB0-4DE0-BA99-F21E8FCE1044}" dt="2024-02-08T21:15:43.991" v="2049" actId="478"/>
          <ac:picMkLst>
            <pc:docMk/>
            <pc:sldMk cId="3141400691" sldId="2147474058"/>
            <ac:picMk id="7" creationId="{AA4FCAF0-CFB8-C95F-A23F-EF8E779C80C6}"/>
          </ac:picMkLst>
        </pc:picChg>
        <pc:picChg chg="add mod">
          <ac:chgData name="Zhan, Yao" userId="37b612df-86ed-4d30-8716-76c92ac1c591" providerId="ADAL" clId="{3F84E826-ADB0-4DE0-BA99-F21E8FCE1044}" dt="2024-02-08T21:17:18.438" v="2086" actId="1076"/>
          <ac:picMkLst>
            <pc:docMk/>
            <pc:sldMk cId="3141400691" sldId="2147474058"/>
            <ac:picMk id="8" creationId="{4EBB7495-D65A-2E05-9CA4-173EF52932F0}"/>
          </ac:picMkLst>
        </pc:picChg>
        <pc:picChg chg="add mod">
          <ac:chgData name="Zhan, Yao" userId="37b612df-86ed-4d30-8716-76c92ac1c591" providerId="ADAL" clId="{3F84E826-ADB0-4DE0-BA99-F21E8FCE1044}" dt="2024-02-08T21:16:04.938" v="2052" actId="1076"/>
          <ac:picMkLst>
            <pc:docMk/>
            <pc:sldMk cId="3141400691" sldId="2147474058"/>
            <ac:picMk id="9" creationId="{70D93534-4290-8AE1-7EAF-7E0EB76274F2}"/>
          </ac:picMkLst>
        </pc:picChg>
      </pc:sldChg>
      <pc:sldChg chg="addSp delSp modSp new mod">
        <pc:chgData name="Zhan, Yao" userId="37b612df-86ed-4d30-8716-76c92ac1c591" providerId="ADAL" clId="{3F84E826-ADB0-4DE0-BA99-F21E8FCE1044}" dt="2024-02-09T17:47:10.453" v="2999" actId="20577"/>
        <pc:sldMkLst>
          <pc:docMk/>
          <pc:sldMk cId="3995496365" sldId="2147474059"/>
        </pc:sldMkLst>
        <pc:spChg chg="del">
          <ac:chgData name="Zhan, Yao" userId="37b612df-86ed-4d30-8716-76c92ac1c591" providerId="ADAL" clId="{3F84E826-ADB0-4DE0-BA99-F21E8FCE1044}" dt="2024-02-08T18:45:10.203" v="2010" actId="478"/>
          <ac:spMkLst>
            <pc:docMk/>
            <pc:sldMk cId="3995496365" sldId="2147474059"/>
            <ac:spMk id="2" creationId="{BCCEDAFA-A110-626B-C6D6-242931FF06D3}"/>
          </ac:spMkLst>
        </pc:spChg>
        <pc:spChg chg="mod">
          <ac:chgData name="Zhan, Yao" userId="37b612df-86ed-4d30-8716-76c92ac1c591" providerId="ADAL" clId="{3F84E826-ADB0-4DE0-BA99-F21E8FCE1044}" dt="2024-02-09T17:47:10.453" v="2999" actId="20577"/>
          <ac:spMkLst>
            <pc:docMk/>
            <pc:sldMk cId="3995496365" sldId="2147474059"/>
            <ac:spMk id="4" creationId="{14409CA5-64C5-E3BD-0BAE-F0F847634D6F}"/>
          </ac:spMkLst>
        </pc:spChg>
        <pc:picChg chg="add del mod">
          <ac:chgData name="Zhan, Yao" userId="37b612df-86ed-4d30-8716-76c92ac1c591" providerId="ADAL" clId="{3F84E826-ADB0-4DE0-BA99-F21E8FCE1044}" dt="2024-02-08T21:20:36.609" v="2311" actId="478"/>
          <ac:picMkLst>
            <pc:docMk/>
            <pc:sldMk cId="3995496365" sldId="2147474059"/>
            <ac:picMk id="7" creationId="{3106BE87-5211-8EC3-D0DE-13642F5D92D4}"/>
          </ac:picMkLst>
        </pc:picChg>
        <pc:picChg chg="add mod">
          <ac:chgData name="Zhan, Yao" userId="37b612df-86ed-4d30-8716-76c92ac1c591" providerId="ADAL" clId="{3F84E826-ADB0-4DE0-BA99-F21E8FCE1044}" dt="2024-02-08T21:21:30.042" v="2321" actId="1076"/>
          <ac:picMkLst>
            <pc:docMk/>
            <pc:sldMk cId="3995496365" sldId="2147474059"/>
            <ac:picMk id="8" creationId="{C866E26B-629F-2111-ED90-09F6F85541E8}"/>
          </ac:picMkLst>
        </pc:picChg>
      </pc:sldChg>
      <pc:sldChg chg="addSp delSp modSp new mod">
        <pc:chgData name="Zhan, Yao" userId="37b612df-86ed-4d30-8716-76c92ac1c591" providerId="ADAL" clId="{3F84E826-ADB0-4DE0-BA99-F21E8FCE1044}" dt="2024-02-09T17:47:50.686" v="3018" actId="20577"/>
        <pc:sldMkLst>
          <pc:docMk/>
          <pc:sldMk cId="403761026" sldId="2147474060"/>
        </pc:sldMkLst>
        <pc:spChg chg="del">
          <ac:chgData name="Zhan, Yao" userId="37b612df-86ed-4d30-8716-76c92ac1c591" providerId="ADAL" clId="{3F84E826-ADB0-4DE0-BA99-F21E8FCE1044}" dt="2024-02-08T18:54:55.955" v="2026" actId="478"/>
          <ac:spMkLst>
            <pc:docMk/>
            <pc:sldMk cId="403761026" sldId="2147474060"/>
            <ac:spMk id="2" creationId="{C4540ABD-E77E-D087-7F87-1AA5CD0F1DC2}"/>
          </ac:spMkLst>
        </pc:spChg>
        <pc:spChg chg="mod">
          <ac:chgData name="Zhan, Yao" userId="37b612df-86ed-4d30-8716-76c92ac1c591" providerId="ADAL" clId="{3F84E826-ADB0-4DE0-BA99-F21E8FCE1044}" dt="2024-02-09T17:47:50.686" v="3018" actId="20577"/>
          <ac:spMkLst>
            <pc:docMk/>
            <pc:sldMk cId="403761026" sldId="2147474060"/>
            <ac:spMk id="4" creationId="{4F98FB87-E463-EB81-AA0C-DE3F9C24B751}"/>
          </ac:spMkLst>
        </pc:spChg>
        <pc:spChg chg="add mod">
          <ac:chgData name="Zhan, Yao" userId="37b612df-86ed-4d30-8716-76c92ac1c591" providerId="ADAL" clId="{3F84E826-ADB0-4DE0-BA99-F21E8FCE1044}" dt="2024-02-08T18:56:38.283" v="2042" actId="1076"/>
          <ac:spMkLst>
            <pc:docMk/>
            <pc:sldMk cId="403761026" sldId="2147474060"/>
            <ac:spMk id="9" creationId="{5F44FEE8-242E-ACC9-A726-3013EF9D5582}"/>
          </ac:spMkLst>
        </pc:spChg>
        <pc:spChg chg="add del">
          <ac:chgData name="Zhan, Yao" userId="37b612df-86ed-4d30-8716-76c92ac1c591" providerId="ADAL" clId="{3F84E826-ADB0-4DE0-BA99-F21E8FCE1044}" dt="2024-02-08T21:21:53.129" v="2322" actId="478"/>
          <ac:spMkLst>
            <pc:docMk/>
            <pc:sldMk cId="403761026" sldId="2147474060"/>
            <ac:spMk id="10" creationId="{C1C86C9D-E2CF-3CDF-8AD9-3FA6BD35F72C}"/>
          </ac:spMkLst>
        </pc:spChg>
        <pc:picChg chg="add mod modCrop">
          <ac:chgData name="Zhan, Yao" userId="37b612df-86ed-4d30-8716-76c92ac1c591" providerId="ADAL" clId="{3F84E826-ADB0-4DE0-BA99-F21E8FCE1044}" dt="2024-02-08T21:55:02.791" v="2331" actId="1076"/>
          <ac:picMkLst>
            <pc:docMk/>
            <pc:sldMk cId="403761026" sldId="2147474060"/>
            <ac:picMk id="8" creationId="{476DFC6F-53BD-E60E-3434-473BA65F1E8A}"/>
          </ac:picMkLst>
        </pc:picChg>
        <pc:picChg chg="add del mod">
          <ac:chgData name="Zhan, Yao" userId="37b612df-86ed-4d30-8716-76c92ac1c591" providerId="ADAL" clId="{3F84E826-ADB0-4DE0-BA99-F21E8FCE1044}" dt="2024-02-08T21:55:21.068" v="2334" actId="478"/>
          <ac:picMkLst>
            <pc:docMk/>
            <pc:sldMk cId="403761026" sldId="2147474060"/>
            <ac:picMk id="11" creationId="{7175C85A-385C-7BCD-9693-27EFF87179E3}"/>
          </ac:picMkLst>
        </pc:picChg>
        <pc:picChg chg="add mod">
          <ac:chgData name="Zhan, Yao" userId="37b612df-86ed-4d30-8716-76c92ac1c591" providerId="ADAL" clId="{3F84E826-ADB0-4DE0-BA99-F21E8FCE1044}" dt="2024-02-08T21:55:58.366" v="2337" actId="1076"/>
          <ac:picMkLst>
            <pc:docMk/>
            <pc:sldMk cId="403761026" sldId="2147474060"/>
            <ac:picMk id="12" creationId="{F0159858-E8D5-B7EE-CC5E-C4949F3F7057}"/>
          </ac:picMkLst>
        </pc:picChg>
      </pc:sldChg>
      <pc:sldChg chg="modSp mod">
        <pc:chgData name="Zhan, Yao" userId="37b612df-86ed-4d30-8716-76c92ac1c591" providerId="ADAL" clId="{3F84E826-ADB0-4DE0-BA99-F21E8FCE1044}" dt="2024-02-09T17:52:53.330" v="3334" actId="20577"/>
        <pc:sldMkLst>
          <pc:docMk/>
          <pc:sldMk cId="115702695" sldId="2147474061"/>
        </pc:sldMkLst>
        <pc:spChg chg="mod">
          <ac:chgData name="Zhan, Yao" userId="37b612df-86ed-4d30-8716-76c92ac1c591" providerId="ADAL" clId="{3F84E826-ADB0-4DE0-BA99-F21E8FCE1044}" dt="2024-02-09T17:52:53.330" v="3334" actId="20577"/>
          <ac:spMkLst>
            <pc:docMk/>
            <pc:sldMk cId="115702695" sldId="2147474061"/>
            <ac:spMk id="4" creationId="{AA7B0BB9-6F2F-2EC0-3D88-F5073A26C2CD}"/>
          </ac:spMkLst>
        </pc:spChg>
      </pc:sldChg>
      <pc:sldChg chg="modSp mod">
        <pc:chgData name="Zhan, Yao" userId="37b612df-86ed-4d30-8716-76c92ac1c591" providerId="ADAL" clId="{3F84E826-ADB0-4DE0-BA99-F21E8FCE1044}" dt="2024-02-09T17:51:47.111" v="3238" actId="14100"/>
        <pc:sldMkLst>
          <pc:docMk/>
          <pc:sldMk cId="756235382" sldId="2147474062"/>
        </pc:sldMkLst>
        <pc:spChg chg="mod">
          <ac:chgData name="Zhan, Yao" userId="37b612df-86ed-4d30-8716-76c92ac1c591" providerId="ADAL" clId="{3F84E826-ADB0-4DE0-BA99-F21E8FCE1044}" dt="2024-02-09T17:51:47.111" v="3238" actId="14100"/>
          <ac:spMkLst>
            <pc:docMk/>
            <pc:sldMk cId="756235382" sldId="2147474062"/>
            <ac:spMk id="4" creationId="{5D551795-7791-10C7-9B41-75BFD6743DF8}"/>
          </ac:spMkLst>
        </pc:spChg>
      </pc:sldChg>
      <pc:sldChg chg="modSp mod">
        <pc:chgData name="Zhan, Yao" userId="37b612df-86ed-4d30-8716-76c92ac1c591" providerId="ADAL" clId="{3F84E826-ADB0-4DE0-BA99-F21E8FCE1044}" dt="2024-02-09T17:49:48.936" v="3155" actId="20577"/>
        <pc:sldMkLst>
          <pc:docMk/>
          <pc:sldMk cId="1711050" sldId="2147474063"/>
        </pc:sldMkLst>
        <pc:spChg chg="mod">
          <ac:chgData name="Zhan, Yao" userId="37b612df-86ed-4d30-8716-76c92ac1c591" providerId="ADAL" clId="{3F84E826-ADB0-4DE0-BA99-F21E8FCE1044}" dt="2024-02-09T17:49:48.936" v="3155" actId="20577"/>
          <ac:spMkLst>
            <pc:docMk/>
            <pc:sldMk cId="1711050" sldId="2147474063"/>
            <ac:spMk id="4" creationId="{1889D0E2-C257-63D2-4594-4605A49B8C76}"/>
          </ac:spMkLst>
        </pc:spChg>
      </pc:sldChg>
      <pc:sldChg chg="addSp delSp modSp mod modAnim">
        <pc:chgData name="Zhan, Yao" userId="37b612df-86ed-4d30-8716-76c92ac1c591" providerId="ADAL" clId="{3F84E826-ADB0-4DE0-BA99-F21E8FCE1044}" dt="2024-02-09T17:54:01.801" v="3475" actId="27636"/>
        <pc:sldMkLst>
          <pc:docMk/>
          <pc:sldMk cId="1921636955" sldId="2147474064"/>
        </pc:sldMkLst>
        <pc:spChg chg="mod">
          <ac:chgData name="Zhan, Yao" userId="37b612df-86ed-4d30-8716-76c92ac1c591" providerId="ADAL" clId="{3F84E826-ADB0-4DE0-BA99-F21E8FCE1044}" dt="2024-02-09T17:54:01.801" v="3475" actId="27636"/>
          <ac:spMkLst>
            <pc:docMk/>
            <pc:sldMk cId="1921636955" sldId="2147474064"/>
            <ac:spMk id="4" creationId="{C047FA8D-F165-B253-7788-DDB582AFA022}"/>
          </ac:spMkLst>
        </pc:spChg>
        <pc:spChg chg="add del mod">
          <ac:chgData name="Zhan, Yao" userId="37b612df-86ed-4d30-8716-76c92ac1c591" providerId="ADAL" clId="{3F84E826-ADB0-4DE0-BA99-F21E8FCE1044}" dt="2024-02-09T15:40:37.010" v="2368" actId="478"/>
          <ac:spMkLst>
            <pc:docMk/>
            <pc:sldMk cId="1921636955" sldId="2147474064"/>
            <ac:spMk id="7" creationId="{FC2D79E6-625E-A252-7D59-0FBF79D89630}"/>
          </ac:spMkLst>
        </pc:spChg>
        <pc:spChg chg="add del mod">
          <ac:chgData name="Zhan, Yao" userId="37b612df-86ed-4d30-8716-76c92ac1c591" providerId="ADAL" clId="{3F84E826-ADB0-4DE0-BA99-F21E8FCE1044}" dt="2024-02-09T15:40:34.181" v="2367" actId="478"/>
          <ac:spMkLst>
            <pc:docMk/>
            <pc:sldMk cId="1921636955" sldId="2147474064"/>
            <ac:spMk id="9" creationId="{A4341B8B-AF30-3B75-6B4C-6176530F0E33}"/>
          </ac:spMkLst>
        </pc:spChg>
        <pc:picChg chg="add mod">
          <ac:chgData name="Zhan, Yao" userId="37b612df-86ed-4d30-8716-76c92ac1c591" providerId="ADAL" clId="{3F84E826-ADB0-4DE0-BA99-F21E8FCE1044}" dt="2024-02-09T15:42:16.481" v="2390" actId="1076"/>
          <ac:picMkLst>
            <pc:docMk/>
            <pc:sldMk cId="1921636955" sldId="2147474064"/>
            <ac:picMk id="2" creationId="{4156B508-DA11-4E4F-2B73-7880E65BDE2D}"/>
          </ac:picMkLst>
        </pc:picChg>
        <pc:picChg chg="mod">
          <ac:chgData name="Zhan, Yao" userId="37b612df-86ed-4d30-8716-76c92ac1c591" providerId="ADAL" clId="{3F84E826-ADB0-4DE0-BA99-F21E8FCE1044}" dt="2024-02-09T15:41:52.477" v="2387" actId="1076"/>
          <ac:picMkLst>
            <pc:docMk/>
            <pc:sldMk cId="1921636955" sldId="2147474064"/>
            <ac:picMk id="8" creationId="{D0CFE486-6CBF-9717-72D2-CCF85D3047E8}"/>
          </ac:picMkLst>
        </pc:picChg>
        <pc:cxnChg chg="add mod">
          <ac:chgData name="Zhan, Yao" userId="37b612df-86ed-4d30-8716-76c92ac1c591" providerId="ADAL" clId="{3F84E826-ADB0-4DE0-BA99-F21E8FCE1044}" dt="2024-02-09T15:42:16.481" v="2390" actId="1076"/>
          <ac:cxnSpMkLst>
            <pc:docMk/>
            <pc:sldMk cId="1921636955" sldId="2147474064"/>
            <ac:cxnSpMk id="11" creationId="{5FD05CE2-966F-BED8-734B-CE8A46AB20BF}"/>
          </ac:cxnSpMkLst>
        </pc:cxnChg>
        <pc:cxnChg chg="add mod">
          <ac:chgData name="Zhan, Yao" userId="37b612df-86ed-4d30-8716-76c92ac1c591" providerId="ADAL" clId="{3F84E826-ADB0-4DE0-BA99-F21E8FCE1044}" dt="2024-02-09T15:42:16.481" v="2390" actId="1076"/>
          <ac:cxnSpMkLst>
            <pc:docMk/>
            <pc:sldMk cId="1921636955" sldId="2147474064"/>
            <ac:cxnSpMk id="12" creationId="{85AACE6A-8718-3EE7-F684-E3547579F1AB}"/>
          </ac:cxnSpMkLst>
        </pc:cxnChg>
      </pc:sldChg>
      <pc:sldChg chg="new del">
        <pc:chgData name="Zhan, Yao" userId="37b612df-86ed-4d30-8716-76c92ac1c591" providerId="ADAL" clId="{3F84E826-ADB0-4DE0-BA99-F21E8FCE1044}" dt="2024-02-09T20:59:46.050" v="3626" actId="47"/>
        <pc:sldMkLst>
          <pc:docMk/>
          <pc:sldMk cId="4003130880" sldId="2147474065"/>
        </pc:sldMkLst>
      </pc:sldChg>
      <pc:sldChg chg="addSp delSp modSp new mod">
        <pc:chgData name="Zhan, Yao" userId="37b612df-86ed-4d30-8716-76c92ac1c591" providerId="ADAL" clId="{3F84E826-ADB0-4DE0-BA99-F21E8FCE1044}" dt="2024-02-09T17:59:19.931" v="3624" actId="14100"/>
        <pc:sldMkLst>
          <pc:docMk/>
          <pc:sldMk cId="1543200414" sldId="2147474066"/>
        </pc:sldMkLst>
        <pc:spChg chg="del">
          <ac:chgData name="Zhan, Yao" userId="37b612df-86ed-4d30-8716-76c92ac1c591" providerId="ADAL" clId="{3F84E826-ADB0-4DE0-BA99-F21E8FCE1044}" dt="2024-02-09T17:56:29.416" v="3476" actId="478"/>
          <ac:spMkLst>
            <pc:docMk/>
            <pc:sldMk cId="1543200414" sldId="2147474066"/>
            <ac:spMk id="2" creationId="{1E136FBC-9364-BEC8-09EC-835157226C16}"/>
          </ac:spMkLst>
        </pc:spChg>
        <pc:spChg chg="mod">
          <ac:chgData name="Zhan, Yao" userId="37b612df-86ed-4d30-8716-76c92ac1c591" providerId="ADAL" clId="{3F84E826-ADB0-4DE0-BA99-F21E8FCE1044}" dt="2024-02-09T17:58:36.821" v="3613" actId="20577"/>
          <ac:spMkLst>
            <pc:docMk/>
            <pc:sldMk cId="1543200414" sldId="2147474066"/>
            <ac:spMk id="4" creationId="{5E37550B-45F9-010E-D851-B010FF00CFE4}"/>
          </ac:spMkLst>
        </pc:spChg>
        <pc:spChg chg="add mod">
          <ac:chgData name="Zhan, Yao" userId="37b612df-86ed-4d30-8716-76c92ac1c591" providerId="ADAL" clId="{3F84E826-ADB0-4DE0-BA99-F21E8FCE1044}" dt="2024-02-09T17:59:19.931" v="3624" actId="14100"/>
          <ac:spMkLst>
            <pc:docMk/>
            <pc:sldMk cId="1543200414" sldId="2147474066"/>
            <ac:spMk id="8" creationId="{7B7ECCF8-44DE-1FD5-22D0-C003F914D1FE}"/>
          </ac:spMkLst>
        </pc:spChg>
        <pc:picChg chg="add mod">
          <ac:chgData name="Zhan, Yao" userId="37b612df-86ed-4d30-8716-76c92ac1c591" providerId="ADAL" clId="{3F84E826-ADB0-4DE0-BA99-F21E8FCE1044}" dt="2024-02-09T17:58:41.443" v="3614" actId="1076"/>
          <ac:picMkLst>
            <pc:docMk/>
            <pc:sldMk cId="1543200414" sldId="2147474066"/>
            <ac:picMk id="7" creationId="{E1EEFE73-6D54-446D-4C6C-D95F21FCF0A3}"/>
          </ac:picMkLst>
        </pc:picChg>
      </pc:sldChg>
      <pc:sldChg chg="addSp delSp modSp new mod modShow">
        <pc:chgData name="Zhan, Yao" userId="37b612df-86ed-4d30-8716-76c92ac1c591" providerId="ADAL" clId="{3F84E826-ADB0-4DE0-BA99-F21E8FCE1044}" dt="2024-02-15T20:36:05.375" v="3877" actId="729"/>
        <pc:sldMkLst>
          <pc:docMk/>
          <pc:sldMk cId="2337837999" sldId="2147474067"/>
        </pc:sldMkLst>
        <pc:spChg chg="del">
          <ac:chgData name="Zhan, Yao" userId="37b612df-86ed-4d30-8716-76c92ac1c591" providerId="ADAL" clId="{3F84E826-ADB0-4DE0-BA99-F21E8FCE1044}" dt="2024-02-15T16:22:00.932" v="3628" actId="478"/>
          <ac:spMkLst>
            <pc:docMk/>
            <pc:sldMk cId="2337837999" sldId="2147474067"/>
            <ac:spMk id="2" creationId="{F0489604-DD26-16CD-0A8C-730B304BADB5}"/>
          </ac:spMkLst>
        </pc:spChg>
        <pc:spChg chg="add mod">
          <ac:chgData name="Zhan, Yao" userId="37b612df-86ed-4d30-8716-76c92ac1c591" providerId="ADAL" clId="{3F84E826-ADB0-4DE0-BA99-F21E8FCE1044}" dt="2024-02-15T16:30:15.538" v="3683" actId="1036"/>
          <ac:spMkLst>
            <pc:docMk/>
            <pc:sldMk cId="2337837999" sldId="2147474067"/>
            <ac:spMk id="8" creationId="{C8D992C8-7083-9DC6-3C9B-C06E323D9BB7}"/>
          </ac:spMkLst>
        </pc:spChg>
        <pc:spChg chg="add mod">
          <ac:chgData name="Zhan, Yao" userId="37b612df-86ed-4d30-8716-76c92ac1c591" providerId="ADAL" clId="{3F84E826-ADB0-4DE0-BA99-F21E8FCE1044}" dt="2024-02-15T20:16:00.713" v="3740" actId="1076"/>
          <ac:spMkLst>
            <pc:docMk/>
            <pc:sldMk cId="2337837999" sldId="2147474067"/>
            <ac:spMk id="11" creationId="{8638AE04-67B6-6B72-668F-541E69BCC130}"/>
          </ac:spMkLst>
        </pc:spChg>
        <pc:picChg chg="add del">
          <ac:chgData name="Zhan, Yao" userId="37b612df-86ed-4d30-8716-76c92ac1c591" providerId="ADAL" clId="{3F84E826-ADB0-4DE0-BA99-F21E8FCE1044}" dt="2024-02-15T16:28:04.383" v="3634" actId="478"/>
          <ac:picMkLst>
            <pc:docMk/>
            <pc:sldMk cId="2337837999" sldId="2147474067"/>
            <ac:picMk id="7" creationId="{26B2A211-2415-D83F-D809-12F82BB6A3E6}"/>
          </ac:picMkLst>
        </pc:picChg>
        <pc:picChg chg="add del ord">
          <ac:chgData name="Zhan, Yao" userId="37b612df-86ed-4d30-8716-76c92ac1c591" providerId="ADAL" clId="{3F84E826-ADB0-4DE0-BA99-F21E8FCE1044}" dt="2024-02-15T16:29:23.156" v="3637" actId="478"/>
          <ac:picMkLst>
            <pc:docMk/>
            <pc:sldMk cId="2337837999" sldId="2147474067"/>
            <ac:picMk id="9" creationId="{C7C9845B-95A2-F64F-B603-9C3A03514F14}"/>
          </ac:picMkLst>
        </pc:picChg>
        <pc:picChg chg="add ord">
          <ac:chgData name="Zhan, Yao" userId="37b612df-86ed-4d30-8716-76c92ac1c591" providerId="ADAL" clId="{3F84E826-ADB0-4DE0-BA99-F21E8FCE1044}" dt="2024-02-15T16:29:28.585" v="3639" actId="167"/>
          <ac:picMkLst>
            <pc:docMk/>
            <pc:sldMk cId="2337837999" sldId="2147474067"/>
            <ac:picMk id="10" creationId="{F715C48E-663D-0F7A-A20E-F22A15365E2D}"/>
          </ac:picMkLst>
        </pc:picChg>
      </pc:sldChg>
      <pc:sldChg chg="addSp delSp modSp new mod">
        <pc:chgData name="Zhan, Yao" userId="37b612df-86ed-4d30-8716-76c92ac1c591" providerId="ADAL" clId="{3F84E826-ADB0-4DE0-BA99-F21E8FCE1044}" dt="2024-02-15T20:17:04.699" v="3829" actId="20577"/>
        <pc:sldMkLst>
          <pc:docMk/>
          <pc:sldMk cId="499334572" sldId="2147474068"/>
        </pc:sldMkLst>
        <pc:spChg chg="del">
          <ac:chgData name="Zhan, Yao" userId="37b612df-86ed-4d30-8716-76c92ac1c591" providerId="ADAL" clId="{3F84E826-ADB0-4DE0-BA99-F21E8FCE1044}" dt="2024-02-15T20:16:06.112" v="3742" actId="478"/>
          <ac:spMkLst>
            <pc:docMk/>
            <pc:sldMk cId="499334572" sldId="2147474068"/>
            <ac:spMk id="2" creationId="{9AA76824-5F51-736D-B3F0-650FCB53343A}"/>
          </ac:spMkLst>
        </pc:spChg>
        <pc:spChg chg="add mod">
          <ac:chgData name="Zhan, Yao" userId="37b612df-86ed-4d30-8716-76c92ac1c591" providerId="ADAL" clId="{3F84E826-ADB0-4DE0-BA99-F21E8FCE1044}" dt="2024-02-15T20:16:24.043" v="3760" actId="1036"/>
          <ac:spMkLst>
            <pc:docMk/>
            <pc:sldMk cId="499334572" sldId="2147474068"/>
            <ac:spMk id="8" creationId="{00D0EE62-A2BA-12B0-A333-05C125C1A41C}"/>
          </ac:spMkLst>
        </pc:spChg>
        <pc:spChg chg="add mod">
          <ac:chgData name="Zhan, Yao" userId="37b612df-86ed-4d30-8716-76c92ac1c591" providerId="ADAL" clId="{3F84E826-ADB0-4DE0-BA99-F21E8FCE1044}" dt="2024-02-15T20:17:04.699" v="3829" actId="20577"/>
          <ac:spMkLst>
            <pc:docMk/>
            <pc:sldMk cId="499334572" sldId="2147474068"/>
            <ac:spMk id="9" creationId="{53BCF025-5F8C-D5BB-9C9E-03AD6EA9522E}"/>
          </ac:spMkLst>
        </pc:spChg>
        <pc:picChg chg="add">
          <ac:chgData name="Zhan, Yao" userId="37b612df-86ed-4d30-8716-76c92ac1c591" providerId="ADAL" clId="{3F84E826-ADB0-4DE0-BA99-F21E8FCE1044}" dt="2024-02-15T20:16:08.667" v="3743"/>
          <ac:picMkLst>
            <pc:docMk/>
            <pc:sldMk cId="499334572" sldId="2147474068"/>
            <ac:picMk id="7" creationId="{7DC4C9A0-EEBD-5FA7-70D4-2365F9313A82}"/>
          </ac:picMkLst>
        </pc:picChg>
      </pc:sldChg>
      <pc:sldChg chg="addSp delSp modSp new mod">
        <pc:chgData name="Zhan, Yao" userId="37b612df-86ed-4d30-8716-76c92ac1c591" providerId="ADAL" clId="{3F84E826-ADB0-4DE0-BA99-F21E8FCE1044}" dt="2024-02-15T20:20:11.821" v="3874" actId="1035"/>
        <pc:sldMkLst>
          <pc:docMk/>
          <pc:sldMk cId="1003195028" sldId="2147474069"/>
        </pc:sldMkLst>
        <pc:spChg chg="del">
          <ac:chgData name="Zhan, Yao" userId="37b612df-86ed-4d30-8716-76c92ac1c591" providerId="ADAL" clId="{3F84E826-ADB0-4DE0-BA99-F21E8FCE1044}" dt="2024-02-15T20:19:48.377" v="3831" actId="478"/>
          <ac:spMkLst>
            <pc:docMk/>
            <pc:sldMk cId="1003195028" sldId="2147474069"/>
            <ac:spMk id="2" creationId="{0A834E54-F06F-47FD-612E-71D92986295C}"/>
          </ac:spMkLst>
        </pc:spChg>
        <pc:spChg chg="add mod">
          <ac:chgData name="Zhan, Yao" userId="37b612df-86ed-4d30-8716-76c92ac1c591" providerId="ADAL" clId="{3F84E826-ADB0-4DE0-BA99-F21E8FCE1044}" dt="2024-02-15T20:20:11.821" v="3874" actId="1035"/>
          <ac:spMkLst>
            <pc:docMk/>
            <pc:sldMk cId="1003195028" sldId="2147474069"/>
            <ac:spMk id="8" creationId="{04ACF9C5-B98A-D552-B54E-7312E281B67F}"/>
          </ac:spMkLst>
        </pc:spChg>
        <pc:picChg chg="add">
          <ac:chgData name="Zhan, Yao" userId="37b612df-86ed-4d30-8716-76c92ac1c591" providerId="ADAL" clId="{3F84E826-ADB0-4DE0-BA99-F21E8FCE1044}" dt="2024-02-15T20:19:50.738" v="3832"/>
          <ac:picMkLst>
            <pc:docMk/>
            <pc:sldMk cId="1003195028" sldId="2147474069"/>
            <ac:picMk id="7" creationId="{E29782BA-F9CC-AF09-288D-9C828BF2DCBE}"/>
          </ac:picMkLst>
        </pc:picChg>
      </pc:sldChg>
      <pc:sldChg chg="addSp delSp modSp new mod">
        <pc:chgData name="Zhan, Yao" userId="37b612df-86ed-4d30-8716-76c92ac1c591" providerId="ADAL" clId="{3F84E826-ADB0-4DE0-BA99-F21E8FCE1044}" dt="2024-02-15T20:36:16.873" v="3880" actId="1076"/>
        <pc:sldMkLst>
          <pc:docMk/>
          <pc:sldMk cId="1852523552" sldId="2147474070"/>
        </pc:sldMkLst>
        <pc:spChg chg="del">
          <ac:chgData name="Zhan, Yao" userId="37b612df-86ed-4d30-8716-76c92ac1c591" providerId="ADAL" clId="{3F84E826-ADB0-4DE0-BA99-F21E8FCE1044}" dt="2024-02-15T20:36:00.689" v="3876" actId="478"/>
          <ac:spMkLst>
            <pc:docMk/>
            <pc:sldMk cId="1852523552" sldId="2147474070"/>
            <ac:spMk id="2" creationId="{52792DEB-DF6D-7F62-D72A-0B47505D9D3C}"/>
          </ac:spMkLst>
        </pc:spChg>
        <pc:picChg chg="add mod">
          <ac:chgData name="Zhan, Yao" userId="37b612df-86ed-4d30-8716-76c92ac1c591" providerId="ADAL" clId="{3F84E826-ADB0-4DE0-BA99-F21E8FCE1044}" dt="2024-02-15T20:36:16.873" v="3880" actId="1076"/>
          <ac:picMkLst>
            <pc:docMk/>
            <pc:sldMk cId="1852523552" sldId="2147474070"/>
            <ac:picMk id="7" creationId="{09BE0D49-AEB4-DFA2-C548-CB92F463EEC8}"/>
          </ac:picMkLst>
        </pc:picChg>
      </pc:sldChg>
      <pc:sldChg chg="addSp delSp modSp new mod">
        <pc:chgData name="Zhan, Yao" userId="37b612df-86ed-4d30-8716-76c92ac1c591" providerId="ADAL" clId="{3F84E826-ADB0-4DE0-BA99-F21E8FCE1044}" dt="2024-02-18T19:27:27.189" v="4413" actId="732"/>
        <pc:sldMkLst>
          <pc:docMk/>
          <pc:sldMk cId="2911772750" sldId="2147474071"/>
        </pc:sldMkLst>
        <pc:spChg chg="del">
          <ac:chgData name="Zhan, Yao" userId="37b612df-86ed-4d30-8716-76c92ac1c591" providerId="ADAL" clId="{3F84E826-ADB0-4DE0-BA99-F21E8FCE1044}" dt="2024-02-16T01:15:31.546" v="3882" actId="478"/>
          <ac:spMkLst>
            <pc:docMk/>
            <pc:sldMk cId="2911772750" sldId="2147474071"/>
            <ac:spMk id="2" creationId="{97FBC967-2866-20DB-9EFA-E86DEE94A01B}"/>
          </ac:spMkLst>
        </pc:spChg>
        <pc:spChg chg="add mod">
          <ac:chgData name="Zhan, Yao" userId="37b612df-86ed-4d30-8716-76c92ac1c591" providerId="ADAL" clId="{3F84E826-ADB0-4DE0-BA99-F21E8FCE1044}" dt="2024-02-17T20:47:51.627" v="4030" actId="1076"/>
          <ac:spMkLst>
            <pc:docMk/>
            <pc:sldMk cId="2911772750" sldId="2147474071"/>
            <ac:spMk id="9" creationId="{F82C4086-F68E-8432-175D-3D106BB729F0}"/>
          </ac:spMkLst>
        </pc:spChg>
        <pc:spChg chg="add mod">
          <ac:chgData name="Zhan, Yao" userId="37b612df-86ed-4d30-8716-76c92ac1c591" providerId="ADAL" clId="{3F84E826-ADB0-4DE0-BA99-F21E8FCE1044}" dt="2024-02-17T20:47:51.627" v="4030" actId="1076"/>
          <ac:spMkLst>
            <pc:docMk/>
            <pc:sldMk cId="2911772750" sldId="2147474071"/>
            <ac:spMk id="10" creationId="{048F08B3-EE67-3CFD-EED8-71B661984FFD}"/>
          </ac:spMkLst>
        </pc:spChg>
        <pc:picChg chg="add del mod">
          <ac:chgData name="Zhan, Yao" userId="37b612df-86ed-4d30-8716-76c92ac1c591" providerId="ADAL" clId="{3F84E826-ADB0-4DE0-BA99-F21E8FCE1044}" dt="2024-02-17T20:58:33.980" v="4048" actId="478"/>
          <ac:picMkLst>
            <pc:docMk/>
            <pc:sldMk cId="2911772750" sldId="2147474071"/>
            <ac:picMk id="2" creationId="{D6E2CC78-7CA2-F1B3-59C8-47B50122325F}"/>
          </ac:picMkLst>
        </pc:picChg>
        <pc:picChg chg="add del mod">
          <ac:chgData name="Zhan, Yao" userId="37b612df-86ed-4d30-8716-76c92ac1c591" providerId="ADAL" clId="{3F84E826-ADB0-4DE0-BA99-F21E8FCE1044}" dt="2024-02-16T01:15:51.605" v="3885" actId="478"/>
          <ac:picMkLst>
            <pc:docMk/>
            <pc:sldMk cId="2911772750" sldId="2147474071"/>
            <ac:picMk id="7" creationId="{573BB675-BC54-3012-656D-73A597E7B4C0}"/>
          </ac:picMkLst>
        </pc:picChg>
        <pc:picChg chg="add del mod modCrop">
          <ac:chgData name="Zhan, Yao" userId="37b612df-86ed-4d30-8716-76c92ac1c591" providerId="ADAL" clId="{3F84E826-ADB0-4DE0-BA99-F21E8FCE1044}" dt="2024-02-18T19:27:27.189" v="4413" actId="732"/>
          <ac:picMkLst>
            <pc:docMk/>
            <pc:sldMk cId="2911772750" sldId="2147474071"/>
            <ac:picMk id="7" creationId="{73C3FC6F-C25E-5D3A-F569-D9D3349213EA}"/>
          </ac:picMkLst>
        </pc:picChg>
        <pc:picChg chg="add del mod">
          <ac:chgData name="Zhan, Yao" userId="37b612df-86ed-4d30-8716-76c92ac1c591" providerId="ADAL" clId="{3F84E826-ADB0-4DE0-BA99-F21E8FCE1044}" dt="2024-02-17T22:16:34.854" v="4205" actId="478"/>
          <ac:picMkLst>
            <pc:docMk/>
            <pc:sldMk cId="2911772750" sldId="2147474071"/>
            <ac:picMk id="8" creationId="{001DB1B1-91AE-1454-669C-3BE208B99BB2}"/>
          </ac:picMkLst>
        </pc:picChg>
        <pc:picChg chg="add del mod">
          <ac:chgData name="Zhan, Yao" userId="37b612df-86ed-4d30-8716-76c92ac1c591" providerId="ADAL" clId="{3F84E826-ADB0-4DE0-BA99-F21E8FCE1044}" dt="2024-02-17T22:16:42.844" v="4208" actId="478"/>
          <ac:picMkLst>
            <pc:docMk/>
            <pc:sldMk cId="2911772750" sldId="2147474071"/>
            <ac:picMk id="11" creationId="{8FE0D0A0-EF3D-A267-4A20-CA54915D6D5D}"/>
          </ac:picMkLst>
        </pc:picChg>
        <pc:picChg chg="add del mod">
          <ac:chgData name="Zhan, Yao" userId="37b612df-86ed-4d30-8716-76c92ac1c591" providerId="ADAL" clId="{3F84E826-ADB0-4DE0-BA99-F21E8FCE1044}" dt="2024-02-17T22:17:33.872" v="4214" actId="478"/>
          <ac:picMkLst>
            <pc:docMk/>
            <pc:sldMk cId="2911772750" sldId="2147474071"/>
            <ac:picMk id="12" creationId="{28991668-C740-4C10-2B2A-38F5A3BA0ADA}"/>
          </ac:picMkLst>
        </pc:picChg>
        <pc:picChg chg="add mod">
          <ac:chgData name="Zhan, Yao" userId="37b612df-86ed-4d30-8716-76c92ac1c591" providerId="ADAL" clId="{3F84E826-ADB0-4DE0-BA99-F21E8FCE1044}" dt="2024-02-17T22:17:59.608" v="4222" actId="1076"/>
          <ac:picMkLst>
            <pc:docMk/>
            <pc:sldMk cId="2911772750" sldId="2147474071"/>
            <ac:picMk id="13" creationId="{75EDE8AD-AF04-7D8A-D154-732F920746AD}"/>
          </ac:picMkLst>
        </pc:picChg>
        <pc:picChg chg="add del">
          <ac:chgData name="Zhan, Yao" userId="37b612df-86ed-4d30-8716-76c92ac1c591" providerId="ADAL" clId="{3F84E826-ADB0-4DE0-BA99-F21E8FCE1044}" dt="2024-02-18T01:26:37.349" v="4311" actId="478"/>
          <ac:picMkLst>
            <pc:docMk/>
            <pc:sldMk cId="2911772750" sldId="2147474071"/>
            <ac:picMk id="14" creationId="{2BCEEFE6-7A58-63A9-3967-F85D968DF3F9}"/>
          </ac:picMkLst>
        </pc:picChg>
        <pc:picChg chg="add mod">
          <ac:chgData name="Zhan, Yao" userId="37b612df-86ed-4d30-8716-76c92ac1c591" providerId="ADAL" clId="{3F84E826-ADB0-4DE0-BA99-F21E8FCE1044}" dt="2024-02-18T01:26:36.549" v="4310" actId="14100"/>
          <ac:picMkLst>
            <pc:docMk/>
            <pc:sldMk cId="2911772750" sldId="2147474071"/>
            <ac:picMk id="15" creationId="{77841A0D-9F57-EBCE-3274-FE4730357A20}"/>
          </ac:picMkLst>
        </pc:picChg>
      </pc:sldChg>
      <pc:sldChg chg="new del">
        <pc:chgData name="Zhan, Yao" userId="37b612df-86ed-4d30-8716-76c92ac1c591" providerId="ADAL" clId="{3F84E826-ADB0-4DE0-BA99-F21E8FCE1044}" dt="2024-02-17T16:02:43.654" v="3975" actId="47"/>
        <pc:sldMkLst>
          <pc:docMk/>
          <pc:sldMk cId="847811101" sldId="2147474072"/>
        </pc:sldMkLst>
      </pc:sldChg>
      <pc:sldChg chg="new">
        <pc:chgData name="Zhan, Yao" userId="37b612df-86ed-4d30-8716-76c92ac1c591" providerId="ADAL" clId="{3F84E826-ADB0-4DE0-BA99-F21E8FCE1044}" dt="2024-02-17T16:02:41.623" v="3974" actId="680"/>
        <pc:sldMkLst>
          <pc:docMk/>
          <pc:sldMk cId="930859915" sldId="2147474073"/>
        </pc:sldMkLst>
      </pc:sldChg>
      <pc:sldChg chg="addSp delSp modSp new mod">
        <pc:chgData name="Zhan, Yao" userId="37b612df-86ed-4d30-8716-76c92ac1c591" providerId="ADAL" clId="{3F84E826-ADB0-4DE0-BA99-F21E8FCE1044}" dt="2024-02-17T22:21:54.425" v="4236" actId="1038"/>
        <pc:sldMkLst>
          <pc:docMk/>
          <pc:sldMk cId="2975093176" sldId="2147474074"/>
        </pc:sldMkLst>
        <pc:spChg chg="del">
          <ac:chgData name="Zhan, Yao" userId="37b612df-86ed-4d30-8716-76c92ac1c591" providerId="ADAL" clId="{3F84E826-ADB0-4DE0-BA99-F21E8FCE1044}" dt="2024-02-17T16:31:14.122" v="3977" actId="478"/>
          <ac:spMkLst>
            <pc:docMk/>
            <pc:sldMk cId="2975093176" sldId="2147474074"/>
            <ac:spMk id="2" creationId="{4B7F43F1-312C-EBD9-CA45-F803ACFCB922}"/>
          </ac:spMkLst>
        </pc:spChg>
        <pc:spChg chg="add del mod">
          <ac:chgData name="Zhan, Yao" userId="37b612df-86ed-4d30-8716-76c92ac1c591" providerId="ADAL" clId="{3F84E826-ADB0-4DE0-BA99-F21E8FCE1044}" dt="2024-02-17T21:46:14.563" v="4122" actId="478"/>
          <ac:spMkLst>
            <pc:docMk/>
            <pc:sldMk cId="2975093176" sldId="2147474074"/>
            <ac:spMk id="9" creationId="{F53F3834-9FB1-8454-EE95-45FAA110A662}"/>
          </ac:spMkLst>
        </pc:spChg>
        <pc:picChg chg="add del mod">
          <ac:chgData name="Zhan, Yao" userId="37b612df-86ed-4d30-8716-76c92ac1c591" providerId="ADAL" clId="{3F84E826-ADB0-4DE0-BA99-F21E8FCE1044}" dt="2024-02-17T20:51:10.444" v="4036" actId="478"/>
          <ac:picMkLst>
            <pc:docMk/>
            <pc:sldMk cId="2975093176" sldId="2147474074"/>
            <ac:picMk id="7" creationId="{1FC1F65B-976F-4652-ED66-97EA206B54DB}"/>
          </ac:picMkLst>
        </pc:picChg>
        <pc:picChg chg="add del mod">
          <ac:chgData name="Zhan, Yao" userId="37b612df-86ed-4d30-8716-76c92ac1c591" providerId="ADAL" clId="{3F84E826-ADB0-4DE0-BA99-F21E8FCE1044}" dt="2024-02-17T19:42:02.899" v="3991" actId="478"/>
          <ac:picMkLst>
            <pc:docMk/>
            <pc:sldMk cId="2975093176" sldId="2147474074"/>
            <ac:picMk id="8" creationId="{D605495B-79BA-FA2F-CAD4-10E354DD88B7}"/>
          </ac:picMkLst>
        </pc:picChg>
        <pc:picChg chg="add del mod">
          <ac:chgData name="Zhan, Yao" userId="37b612df-86ed-4d30-8716-76c92ac1c591" providerId="ADAL" clId="{3F84E826-ADB0-4DE0-BA99-F21E8FCE1044}" dt="2024-02-17T20:29:39.866" v="4003" actId="478"/>
          <ac:picMkLst>
            <pc:docMk/>
            <pc:sldMk cId="2975093176" sldId="2147474074"/>
            <ac:picMk id="10" creationId="{7858CAE7-1B7C-9BBE-8A02-3350737BF5FA}"/>
          </ac:picMkLst>
        </pc:picChg>
        <pc:picChg chg="add del mod">
          <ac:chgData name="Zhan, Yao" userId="37b612df-86ed-4d30-8716-76c92ac1c591" providerId="ADAL" clId="{3F84E826-ADB0-4DE0-BA99-F21E8FCE1044}" dt="2024-02-17T20:37:10.773" v="4012" actId="478"/>
          <ac:picMkLst>
            <pc:docMk/>
            <pc:sldMk cId="2975093176" sldId="2147474074"/>
            <ac:picMk id="11" creationId="{A41EBC0E-4322-1B5B-03C4-B236BB062C49}"/>
          </ac:picMkLst>
        </pc:picChg>
        <pc:picChg chg="add del mod">
          <ac:chgData name="Zhan, Yao" userId="37b612df-86ed-4d30-8716-76c92ac1c591" providerId="ADAL" clId="{3F84E826-ADB0-4DE0-BA99-F21E8FCE1044}" dt="2024-02-17T20:36:47.831" v="4008" actId="478"/>
          <ac:picMkLst>
            <pc:docMk/>
            <pc:sldMk cId="2975093176" sldId="2147474074"/>
            <ac:picMk id="12" creationId="{A50F795A-3524-37A3-16DC-7FDE8DADCCD8}"/>
          </ac:picMkLst>
        </pc:picChg>
        <pc:picChg chg="add del mod">
          <ac:chgData name="Zhan, Yao" userId="37b612df-86ed-4d30-8716-76c92ac1c591" providerId="ADAL" clId="{3F84E826-ADB0-4DE0-BA99-F21E8FCE1044}" dt="2024-02-17T21:43:18.983" v="4091" actId="478"/>
          <ac:picMkLst>
            <pc:docMk/>
            <pc:sldMk cId="2975093176" sldId="2147474074"/>
            <ac:picMk id="13" creationId="{88046D3B-EC4E-D0ED-3146-5D17C3BAA604}"/>
          </ac:picMkLst>
        </pc:picChg>
        <pc:picChg chg="add del mod">
          <ac:chgData name="Zhan, Yao" userId="37b612df-86ed-4d30-8716-76c92ac1c591" providerId="ADAL" clId="{3F84E826-ADB0-4DE0-BA99-F21E8FCE1044}" dt="2024-02-17T21:45:21.977" v="4106" actId="478"/>
          <ac:picMkLst>
            <pc:docMk/>
            <pc:sldMk cId="2975093176" sldId="2147474074"/>
            <ac:picMk id="14" creationId="{03A67AB3-581A-0FCE-F138-2251F1CAE858}"/>
          </ac:picMkLst>
        </pc:picChg>
        <pc:picChg chg="add del mod">
          <ac:chgData name="Zhan, Yao" userId="37b612df-86ed-4d30-8716-76c92ac1c591" providerId="ADAL" clId="{3F84E826-ADB0-4DE0-BA99-F21E8FCE1044}" dt="2024-02-17T21:45:50.207" v="4112" actId="478"/>
          <ac:picMkLst>
            <pc:docMk/>
            <pc:sldMk cId="2975093176" sldId="2147474074"/>
            <ac:picMk id="15" creationId="{7BB0DF3D-71A3-2B42-B9E0-4AF306E1877A}"/>
          </ac:picMkLst>
        </pc:picChg>
        <pc:picChg chg="add del mod">
          <ac:chgData name="Zhan, Yao" userId="37b612df-86ed-4d30-8716-76c92ac1c591" providerId="ADAL" clId="{3F84E826-ADB0-4DE0-BA99-F21E8FCE1044}" dt="2024-02-17T20:55:31.842" v="4044" actId="478"/>
          <ac:picMkLst>
            <pc:docMk/>
            <pc:sldMk cId="2975093176" sldId="2147474074"/>
            <ac:picMk id="16" creationId="{6441A824-B725-5833-3807-056983BA05B5}"/>
          </ac:picMkLst>
        </pc:picChg>
        <pc:picChg chg="add del mod">
          <ac:chgData name="Zhan, Yao" userId="37b612df-86ed-4d30-8716-76c92ac1c591" providerId="ADAL" clId="{3F84E826-ADB0-4DE0-BA99-F21E8FCE1044}" dt="2024-02-17T20:58:55.698" v="4054" actId="478"/>
          <ac:picMkLst>
            <pc:docMk/>
            <pc:sldMk cId="2975093176" sldId="2147474074"/>
            <ac:picMk id="17" creationId="{1B50FAD8-568D-C72F-3445-FBBB6636A24E}"/>
          </ac:picMkLst>
        </pc:picChg>
        <pc:picChg chg="add del mod">
          <ac:chgData name="Zhan, Yao" userId="37b612df-86ed-4d30-8716-76c92ac1c591" providerId="ADAL" clId="{3F84E826-ADB0-4DE0-BA99-F21E8FCE1044}" dt="2024-02-17T21:24:20.053" v="4064" actId="478"/>
          <ac:picMkLst>
            <pc:docMk/>
            <pc:sldMk cId="2975093176" sldId="2147474074"/>
            <ac:picMk id="18" creationId="{4BF1B9C9-4A76-27A9-6A7F-CCDDC4C3B3EA}"/>
          </ac:picMkLst>
        </pc:picChg>
        <pc:picChg chg="add del mod">
          <ac:chgData name="Zhan, Yao" userId="37b612df-86ed-4d30-8716-76c92ac1c591" providerId="ADAL" clId="{3F84E826-ADB0-4DE0-BA99-F21E8FCE1044}" dt="2024-02-17T21:26:20.962" v="4067" actId="478"/>
          <ac:picMkLst>
            <pc:docMk/>
            <pc:sldMk cId="2975093176" sldId="2147474074"/>
            <ac:picMk id="19" creationId="{558BA8B2-5DEF-C842-D75B-B0C844337B2F}"/>
          </ac:picMkLst>
        </pc:picChg>
        <pc:picChg chg="add del mod">
          <ac:chgData name="Zhan, Yao" userId="37b612df-86ed-4d30-8716-76c92ac1c591" providerId="ADAL" clId="{3F84E826-ADB0-4DE0-BA99-F21E8FCE1044}" dt="2024-02-17T21:27:09.932" v="4076" actId="478"/>
          <ac:picMkLst>
            <pc:docMk/>
            <pc:sldMk cId="2975093176" sldId="2147474074"/>
            <ac:picMk id="20" creationId="{60C44DF1-6EB8-A15E-386E-51C236430B59}"/>
          </ac:picMkLst>
        </pc:picChg>
        <pc:picChg chg="add del mod">
          <ac:chgData name="Zhan, Yao" userId="37b612df-86ed-4d30-8716-76c92ac1c591" providerId="ADAL" clId="{3F84E826-ADB0-4DE0-BA99-F21E8FCE1044}" dt="2024-02-17T22:02:53.737" v="4194" actId="478"/>
          <ac:picMkLst>
            <pc:docMk/>
            <pc:sldMk cId="2975093176" sldId="2147474074"/>
            <ac:picMk id="21" creationId="{31483463-DC44-9327-5DF2-1AEC91735B93}"/>
          </ac:picMkLst>
        </pc:picChg>
        <pc:picChg chg="add del mod">
          <ac:chgData name="Zhan, Yao" userId="37b612df-86ed-4d30-8716-76c92ac1c591" providerId="ADAL" clId="{3F84E826-ADB0-4DE0-BA99-F21E8FCE1044}" dt="2024-02-17T22:21:05.787" v="4223" actId="478"/>
          <ac:picMkLst>
            <pc:docMk/>
            <pc:sldMk cId="2975093176" sldId="2147474074"/>
            <ac:picMk id="22" creationId="{75C302F1-F910-26C4-E6E7-48A3F60CEA29}"/>
          </ac:picMkLst>
        </pc:picChg>
        <pc:picChg chg="add del mod">
          <ac:chgData name="Zhan, Yao" userId="37b612df-86ed-4d30-8716-76c92ac1c591" providerId="ADAL" clId="{3F84E826-ADB0-4DE0-BA99-F21E8FCE1044}" dt="2024-02-17T22:21:15.234" v="4226" actId="478"/>
          <ac:picMkLst>
            <pc:docMk/>
            <pc:sldMk cId="2975093176" sldId="2147474074"/>
            <ac:picMk id="23" creationId="{423557B9-CD26-5373-7082-6342FFFBAA3E}"/>
          </ac:picMkLst>
        </pc:picChg>
        <pc:picChg chg="add mod">
          <ac:chgData name="Zhan, Yao" userId="37b612df-86ed-4d30-8716-76c92ac1c591" providerId="ADAL" clId="{3F84E826-ADB0-4DE0-BA99-F21E8FCE1044}" dt="2024-02-17T22:03:22.179" v="4203" actId="1076"/>
          <ac:picMkLst>
            <pc:docMk/>
            <pc:sldMk cId="2975093176" sldId="2147474074"/>
            <ac:picMk id="24" creationId="{0A07AB6A-FDC9-981A-9EB9-2981C26946A7}"/>
          </ac:picMkLst>
        </pc:picChg>
        <pc:picChg chg="add mod">
          <ac:chgData name="Zhan, Yao" userId="37b612df-86ed-4d30-8716-76c92ac1c591" providerId="ADAL" clId="{3F84E826-ADB0-4DE0-BA99-F21E8FCE1044}" dt="2024-02-17T22:21:43.438" v="4231" actId="14100"/>
          <ac:picMkLst>
            <pc:docMk/>
            <pc:sldMk cId="2975093176" sldId="2147474074"/>
            <ac:picMk id="25" creationId="{318CAAFA-19E0-D898-9AB3-F229AEE8F61C}"/>
          </ac:picMkLst>
        </pc:picChg>
        <pc:picChg chg="add mod">
          <ac:chgData name="Zhan, Yao" userId="37b612df-86ed-4d30-8716-76c92ac1c591" providerId="ADAL" clId="{3F84E826-ADB0-4DE0-BA99-F21E8FCE1044}" dt="2024-02-17T22:21:54.425" v="4236" actId="1038"/>
          <ac:picMkLst>
            <pc:docMk/>
            <pc:sldMk cId="2975093176" sldId="2147474074"/>
            <ac:picMk id="26" creationId="{CEF70729-05BC-9D80-9D8E-258709AA66B4}"/>
          </ac:picMkLst>
        </pc:picChg>
        <pc:picChg chg="add del mod">
          <ac:chgData name="Zhan, Yao" userId="37b612df-86ed-4d30-8716-76c92ac1c591" providerId="ADAL" clId="{3F84E826-ADB0-4DE0-BA99-F21E8FCE1044}" dt="2024-02-17T21:59:44.128" v="4168" actId="478"/>
          <ac:picMkLst>
            <pc:docMk/>
            <pc:sldMk cId="2975093176" sldId="2147474074"/>
            <ac:picMk id="1026" creationId="{B9DB3CF0-771A-C484-1DDF-75FFD45D5327}"/>
          </ac:picMkLst>
        </pc:picChg>
      </pc:sldChg>
      <pc:sldChg chg="addSp delSp modSp new mod">
        <pc:chgData name="Zhan, Yao" userId="37b612df-86ed-4d30-8716-76c92ac1c591" providerId="ADAL" clId="{3F84E826-ADB0-4DE0-BA99-F21E8FCE1044}" dt="2024-02-17T22:22:37.188" v="4244" actId="1076"/>
        <pc:sldMkLst>
          <pc:docMk/>
          <pc:sldMk cId="1124324822" sldId="2147474075"/>
        </pc:sldMkLst>
        <pc:spChg chg="del">
          <ac:chgData name="Zhan, Yao" userId="37b612df-86ed-4d30-8716-76c92ac1c591" providerId="ADAL" clId="{3F84E826-ADB0-4DE0-BA99-F21E8FCE1044}" dt="2024-02-17T19:38:33.011" v="3983" actId="478"/>
          <ac:spMkLst>
            <pc:docMk/>
            <pc:sldMk cId="1124324822" sldId="2147474075"/>
            <ac:spMk id="2" creationId="{013F5DEF-4659-0C27-B031-CA5315B2D0F9}"/>
          </ac:spMkLst>
        </pc:spChg>
        <pc:spChg chg="add mod">
          <ac:chgData name="Zhan, Yao" userId="37b612df-86ed-4d30-8716-76c92ac1c591" providerId="ADAL" clId="{3F84E826-ADB0-4DE0-BA99-F21E8FCE1044}" dt="2024-02-17T20:52:14.352" v="4043" actId="1076"/>
          <ac:spMkLst>
            <pc:docMk/>
            <pc:sldMk cId="1124324822" sldId="2147474075"/>
            <ac:spMk id="10" creationId="{AB1E60EC-EFE4-7DD3-5765-D6C4B248DE46}"/>
          </ac:spMkLst>
        </pc:spChg>
        <pc:picChg chg="add del mod">
          <ac:chgData name="Zhan, Yao" userId="37b612df-86ed-4d30-8716-76c92ac1c591" providerId="ADAL" clId="{3F84E826-ADB0-4DE0-BA99-F21E8FCE1044}" dt="2024-02-17T19:41:54.119" v="3988" actId="478"/>
          <ac:picMkLst>
            <pc:docMk/>
            <pc:sldMk cId="1124324822" sldId="2147474075"/>
            <ac:picMk id="7" creationId="{AAFEE4B3-9E69-E6BE-A02B-17016FBD28DF}"/>
          </ac:picMkLst>
        </pc:picChg>
        <pc:picChg chg="add del mod">
          <ac:chgData name="Zhan, Yao" userId="37b612df-86ed-4d30-8716-76c92ac1c591" providerId="ADAL" clId="{3F84E826-ADB0-4DE0-BA99-F21E8FCE1044}" dt="2024-02-17T20:51:49.068" v="4039" actId="478"/>
          <ac:picMkLst>
            <pc:docMk/>
            <pc:sldMk cId="1124324822" sldId="2147474075"/>
            <ac:picMk id="8" creationId="{0B6A9F7C-41F2-65ED-1803-577878CF60F6}"/>
          </ac:picMkLst>
        </pc:picChg>
        <pc:picChg chg="add del mod">
          <ac:chgData name="Zhan, Yao" userId="37b612df-86ed-4d30-8716-76c92ac1c591" providerId="ADAL" clId="{3F84E826-ADB0-4DE0-BA99-F21E8FCE1044}" dt="2024-02-17T21:27:51.435" v="4083" actId="478"/>
          <ac:picMkLst>
            <pc:docMk/>
            <pc:sldMk cId="1124324822" sldId="2147474075"/>
            <ac:picMk id="9" creationId="{1D4F0FF8-0F26-2FB3-75F2-E9FD697037BD}"/>
          </ac:picMkLst>
        </pc:picChg>
        <pc:picChg chg="add del mod">
          <ac:chgData name="Zhan, Yao" userId="37b612df-86ed-4d30-8716-76c92ac1c591" providerId="ADAL" clId="{3F84E826-ADB0-4DE0-BA99-F21E8FCE1044}" dt="2024-02-17T22:00:49.977" v="4173" actId="478"/>
          <ac:picMkLst>
            <pc:docMk/>
            <pc:sldMk cId="1124324822" sldId="2147474075"/>
            <ac:picMk id="11" creationId="{F0BF7F14-76B9-4393-B896-37A27ED39690}"/>
          </ac:picMkLst>
        </pc:picChg>
        <pc:picChg chg="add del mod">
          <ac:chgData name="Zhan, Yao" userId="37b612df-86ed-4d30-8716-76c92ac1c591" providerId="ADAL" clId="{3F84E826-ADB0-4DE0-BA99-F21E8FCE1044}" dt="2024-02-17T22:22:07.985" v="4237" actId="478"/>
          <ac:picMkLst>
            <pc:docMk/>
            <pc:sldMk cId="1124324822" sldId="2147474075"/>
            <ac:picMk id="12" creationId="{55B8A41F-8A4A-AFF4-430D-CE84AE5CA35A}"/>
          </ac:picMkLst>
        </pc:picChg>
        <pc:picChg chg="add del mod">
          <ac:chgData name="Zhan, Yao" userId="37b612df-86ed-4d30-8716-76c92ac1c591" providerId="ADAL" clId="{3F84E826-ADB0-4DE0-BA99-F21E8FCE1044}" dt="2024-02-17T21:56:40.177" v="4164" actId="478"/>
          <ac:picMkLst>
            <pc:docMk/>
            <pc:sldMk cId="1124324822" sldId="2147474075"/>
            <ac:picMk id="13" creationId="{FE41497C-2F79-0E8E-7091-A6F0649A5441}"/>
          </ac:picMkLst>
        </pc:picChg>
        <pc:picChg chg="add del mod">
          <ac:chgData name="Zhan, Yao" userId="37b612df-86ed-4d30-8716-76c92ac1c591" providerId="ADAL" clId="{3F84E826-ADB0-4DE0-BA99-F21E8FCE1044}" dt="2024-02-17T21:56:41.839" v="4165" actId="478"/>
          <ac:picMkLst>
            <pc:docMk/>
            <pc:sldMk cId="1124324822" sldId="2147474075"/>
            <ac:picMk id="14" creationId="{3B816BD2-323D-9036-EAA7-A5E93E4CA65B}"/>
          </ac:picMkLst>
        </pc:picChg>
        <pc:picChg chg="add del mod">
          <ac:chgData name="Zhan, Yao" userId="37b612df-86ed-4d30-8716-76c92ac1c591" providerId="ADAL" clId="{3F84E826-ADB0-4DE0-BA99-F21E8FCE1044}" dt="2024-02-17T22:22:10.066" v="4238" actId="478"/>
          <ac:picMkLst>
            <pc:docMk/>
            <pc:sldMk cId="1124324822" sldId="2147474075"/>
            <ac:picMk id="15" creationId="{7F4357D2-C1A8-3C08-3415-956D4D2AA85B}"/>
          </ac:picMkLst>
        </pc:picChg>
        <pc:picChg chg="add mod">
          <ac:chgData name="Zhan, Yao" userId="37b612df-86ed-4d30-8716-76c92ac1c591" providerId="ADAL" clId="{3F84E826-ADB0-4DE0-BA99-F21E8FCE1044}" dt="2024-02-17T22:01:44.703" v="4191" actId="1076"/>
          <ac:picMkLst>
            <pc:docMk/>
            <pc:sldMk cId="1124324822" sldId="2147474075"/>
            <ac:picMk id="16" creationId="{298BF167-182B-6D0B-D41A-DD9B97C7009D}"/>
          </ac:picMkLst>
        </pc:picChg>
        <pc:picChg chg="add mod">
          <ac:chgData name="Zhan, Yao" userId="37b612df-86ed-4d30-8716-76c92ac1c591" providerId="ADAL" clId="{3F84E826-ADB0-4DE0-BA99-F21E8FCE1044}" dt="2024-02-17T22:22:19.445" v="4241" actId="1076"/>
          <ac:picMkLst>
            <pc:docMk/>
            <pc:sldMk cId="1124324822" sldId="2147474075"/>
            <ac:picMk id="17" creationId="{054A3E07-5D01-2836-7B3B-1BFF78D47C92}"/>
          </ac:picMkLst>
        </pc:picChg>
        <pc:picChg chg="add mod">
          <ac:chgData name="Zhan, Yao" userId="37b612df-86ed-4d30-8716-76c92ac1c591" providerId="ADAL" clId="{3F84E826-ADB0-4DE0-BA99-F21E8FCE1044}" dt="2024-02-17T22:22:37.188" v="4244" actId="1076"/>
          <ac:picMkLst>
            <pc:docMk/>
            <pc:sldMk cId="1124324822" sldId="2147474075"/>
            <ac:picMk id="18" creationId="{5AB4558E-743F-BAB7-9EE4-988A9531A806}"/>
          </ac:picMkLst>
        </pc:picChg>
      </pc:sldChg>
      <pc:sldChg chg="addSp delSp modSp new mod">
        <pc:chgData name="Zhan, Yao" userId="37b612df-86ed-4d30-8716-76c92ac1c591" providerId="ADAL" clId="{3F84E826-ADB0-4DE0-BA99-F21E8FCE1044}" dt="2024-02-18T02:31:33.365" v="4381" actId="1076"/>
        <pc:sldMkLst>
          <pc:docMk/>
          <pc:sldMk cId="2078211471" sldId="2147474076"/>
        </pc:sldMkLst>
        <pc:spChg chg="del">
          <ac:chgData name="Zhan, Yao" userId="37b612df-86ed-4d30-8716-76c92ac1c591" providerId="ADAL" clId="{3F84E826-ADB0-4DE0-BA99-F21E8FCE1044}" dt="2024-02-18T01:01:10.249" v="4246" actId="478"/>
          <ac:spMkLst>
            <pc:docMk/>
            <pc:sldMk cId="2078211471" sldId="2147474076"/>
            <ac:spMk id="2" creationId="{5C596E80-F86A-0089-B9B1-007ABBF5560F}"/>
          </ac:spMkLst>
        </pc:spChg>
        <pc:picChg chg="add del mod">
          <ac:chgData name="Zhan, Yao" userId="37b612df-86ed-4d30-8716-76c92ac1c591" providerId="ADAL" clId="{3F84E826-ADB0-4DE0-BA99-F21E8FCE1044}" dt="2024-02-18T01:15:52.306" v="4256" actId="478"/>
          <ac:picMkLst>
            <pc:docMk/>
            <pc:sldMk cId="2078211471" sldId="2147474076"/>
            <ac:picMk id="7" creationId="{CE58E75E-87B2-C089-3325-B76C19BD1F4B}"/>
          </ac:picMkLst>
        </pc:picChg>
        <pc:picChg chg="add del mod modCrop">
          <ac:chgData name="Zhan, Yao" userId="37b612df-86ed-4d30-8716-76c92ac1c591" providerId="ADAL" clId="{3F84E826-ADB0-4DE0-BA99-F21E8FCE1044}" dt="2024-02-18T01:26:45.019" v="4313" actId="478"/>
          <ac:picMkLst>
            <pc:docMk/>
            <pc:sldMk cId="2078211471" sldId="2147474076"/>
            <ac:picMk id="8" creationId="{19484FC4-176F-2356-8C31-E46415B6A301}"/>
          </ac:picMkLst>
        </pc:picChg>
        <pc:picChg chg="add del mod">
          <ac:chgData name="Zhan, Yao" userId="37b612df-86ed-4d30-8716-76c92ac1c591" providerId="ADAL" clId="{3F84E826-ADB0-4DE0-BA99-F21E8FCE1044}" dt="2024-02-18T01:18:48.552" v="4269" actId="478"/>
          <ac:picMkLst>
            <pc:docMk/>
            <pc:sldMk cId="2078211471" sldId="2147474076"/>
            <ac:picMk id="9" creationId="{161D68B2-9F75-C9D5-1C19-6F831A7FC442}"/>
          </ac:picMkLst>
        </pc:picChg>
        <pc:picChg chg="add del">
          <ac:chgData name="Zhan, Yao" userId="37b612df-86ed-4d30-8716-76c92ac1c591" providerId="ADAL" clId="{3F84E826-ADB0-4DE0-BA99-F21E8FCE1044}" dt="2024-02-18T01:19:29.625" v="4273" actId="478"/>
          <ac:picMkLst>
            <pc:docMk/>
            <pc:sldMk cId="2078211471" sldId="2147474076"/>
            <ac:picMk id="10" creationId="{68A2A54E-8654-7DD4-7552-3651AF40C206}"/>
          </ac:picMkLst>
        </pc:picChg>
        <pc:picChg chg="add del mod">
          <ac:chgData name="Zhan, Yao" userId="37b612df-86ed-4d30-8716-76c92ac1c591" providerId="ADAL" clId="{3F84E826-ADB0-4DE0-BA99-F21E8FCE1044}" dt="2024-02-18T01:19:31.402" v="4274" actId="478"/>
          <ac:picMkLst>
            <pc:docMk/>
            <pc:sldMk cId="2078211471" sldId="2147474076"/>
            <ac:picMk id="11" creationId="{8307B259-2A1A-2EC6-B5AE-391A13421482}"/>
          </ac:picMkLst>
        </pc:picChg>
        <pc:picChg chg="add del mod modCrop">
          <ac:chgData name="Zhan, Yao" userId="37b612df-86ed-4d30-8716-76c92ac1c591" providerId="ADAL" clId="{3F84E826-ADB0-4DE0-BA99-F21E8FCE1044}" dt="2024-02-18T01:22:36.650" v="4291" actId="478"/>
          <ac:picMkLst>
            <pc:docMk/>
            <pc:sldMk cId="2078211471" sldId="2147474076"/>
            <ac:picMk id="12" creationId="{1388C0F4-7ADC-2D9C-8428-06B758877EAC}"/>
          </ac:picMkLst>
        </pc:picChg>
        <pc:picChg chg="add del mod modCrop">
          <ac:chgData name="Zhan, Yao" userId="37b612df-86ed-4d30-8716-76c92ac1c591" providerId="ADAL" clId="{3F84E826-ADB0-4DE0-BA99-F21E8FCE1044}" dt="2024-02-18T01:22:36.650" v="4291" actId="478"/>
          <ac:picMkLst>
            <pc:docMk/>
            <pc:sldMk cId="2078211471" sldId="2147474076"/>
            <ac:picMk id="13" creationId="{6624171E-0ECF-A642-E46E-DF111D86FD67}"/>
          </ac:picMkLst>
        </pc:picChg>
        <pc:picChg chg="add del mod modCrop">
          <ac:chgData name="Zhan, Yao" userId="37b612df-86ed-4d30-8716-76c92ac1c591" providerId="ADAL" clId="{3F84E826-ADB0-4DE0-BA99-F21E8FCE1044}" dt="2024-02-18T01:22:36.650" v="4291" actId="478"/>
          <ac:picMkLst>
            <pc:docMk/>
            <pc:sldMk cId="2078211471" sldId="2147474076"/>
            <ac:picMk id="14" creationId="{989AC982-8D92-95AD-A586-38A20FB792BD}"/>
          </ac:picMkLst>
        </pc:picChg>
        <pc:picChg chg="add del mod modCrop">
          <ac:chgData name="Zhan, Yao" userId="37b612df-86ed-4d30-8716-76c92ac1c591" providerId="ADAL" clId="{3F84E826-ADB0-4DE0-BA99-F21E8FCE1044}" dt="2024-02-18T01:22:36.650" v="4291" actId="478"/>
          <ac:picMkLst>
            <pc:docMk/>
            <pc:sldMk cId="2078211471" sldId="2147474076"/>
            <ac:picMk id="15" creationId="{71F5A712-52C7-3815-0FA6-D6762ECEBA08}"/>
          </ac:picMkLst>
        </pc:picChg>
        <pc:picChg chg="add del">
          <ac:chgData name="Zhan, Yao" userId="37b612df-86ed-4d30-8716-76c92ac1c591" providerId="ADAL" clId="{3F84E826-ADB0-4DE0-BA99-F21E8FCE1044}" dt="2024-02-18T01:22:38.123" v="4292" actId="478"/>
          <ac:picMkLst>
            <pc:docMk/>
            <pc:sldMk cId="2078211471" sldId="2147474076"/>
            <ac:picMk id="16" creationId="{37999C0B-B6C8-D0B9-B640-73BABB28C281}"/>
          </ac:picMkLst>
        </pc:picChg>
        <pc:picChg chg="add del mod">
          <ac:chgData name="Zhan, Yao" userId="37b612df-86ed-4d30-8716-76c92ac1c591" providerId="ADAL" clId="{3F84E826-ADB0-4DE0-BA99-F21E8FCE1044}" dt="2024-02-18T01:27:26.716" v="4317" actId="478"/>
          <ac:picMkLst>
            <pc:docMk/>
            <pc:sldMk cId="2078211471" sldId="2147474076"/>
            <ac:picMk id="17" creationId="{3F6B86A1-5D2C-4000-BC89-A81D76F4BC1F}"/>
          </ac:picMkLst>
        </pc:picChg>
        <pc:picChg chg="add del mod">
          <ac:chgData name="Zhan, Yao" userId="37b612df-86ed-4d30-8716-76c92ac1c591" providerId="ADAL" clId="{3F84E826-ADB0-4DE0-BA99-F21E8FCE1044}" dt="2024-02-18T01:32:38.156" v="4327" actId="478"/>
          <ac:picMkLst>
            <pc:docMk/>
            <pc:sldMk cId="2078211471" sldId="2147474076"/>
            <ac:picMk id="18" creationId="{D7FA00BB-CA13-4F24-AE52-8C973045AC71}"/>
          </ac:picMkLst>
        </pc:picChg>
        <pc:picChg chg="add del mod">
          <ac:chgData name="Zhan, Yao" userId="37b612df-86ed-4d30-8716-76c92ac1c591" providerId="ADAL" clId="{3F84E826-ADB0-4DE0-BA99-F21E8FCE1044}" dt="2024-02-18T01:35:59.853" v="4332" actId="478"/>
          <ac:picMkLst>
            <pc:docMk/>
            <pc:sldMk cId="2078211471" sldId="2147474076"/>
            <ac:picMk id="19" creationId="{4425866E-BCE4-0D9C-CC79-332D4278BBC6}"/>
          </ac:picMkLst>
        </pc:picChg>
        <pc:picChg chg="add mod modCrop">
          <ac:chgData name="Zhan, Yao" userId="37b612df-86ed-4d30-8716-76c92ac1c591" providerId="ADAL" clId="{3F84E826-ADB0-4DE0-BA99-F21E8FCE1044}" dt="2024-02-18T01:52:51.886" v="4352" actId="1076"/>
          <ac:picMkLst>
            <pc:docMk/>
            <pc:sldMk cId="2078211471" sldId="2147474076"/>
            <ac:picMk id="20" creationId="{1B9597AC-9AC4-EF28-9AA4-42C365B697B2}"/>
          </ac:picMkLst>
        </pc:picChg>
        <pc:picChg chg="add mod modCrop">
          <ac:chgData name="Zhan, Yao" userId="37b612df-86ed-4d30-8716-76c92ac1c591" providerId="ADAL" clId="{3F84E826-ADB0-4DE0-BA99-F21E8FCE1044}" dt="2024-02-18T01:52:54.360" v="4353" actId="1076"/>
          <ac:picMkLst>
            <pc:docMk/>
            <pc:sldMk cId="2078211471" sldId="2147474076"/>
            <ac:picMk id="21" creationId="{D951C0C4-C597-AFA3-2D8F-8A5F15B36A8C}"/>
          </ac:picMkLst>
        </pc:picChg>
        <pc:picChg chg="add del mod">
          <ac:chgData name="Zhan, Yao" userId="37b612df-86ed-4d30-8716-76c92ac1c591" providerId="ADAL" clId="{3F84E826-ADB0-4DE0-BA99-F21E8FCE1044}" dt="2024-02-18T01:42:39.235" v="4342" actId="478"/>
          <ac:picMkLst>
            <pc:docMk/>
            <pc:sldMk cId="2078211471" sldId="2147474076"/>
            <ac:picMk id="22" creationId="{C0AB66D1-7F2F-3670-1B94-354ACA1493BC}"/>
          </ac:picMkLst>
        </pc:picChg>
        <pc:picChg chg="add del mod">
          <ac:chgData name="Zhan, Yao" userId="37b612df-86ed-4d30-8716-76c92ac1c591" providerId="ADAL" clId="{3F84E826-ADB0-4DE0-BA99-F21E8FCE1044}" dt="2024-02-18T01:49:48.214" v="4346" actId="478"/>
          <ac:picMkLst>
            <pc:docMk/>
            <pc:sldMk cId="2078211471" sldId="2147474076"/>
            <ac:picMk id="23" creationId="{F2FD33AD-CF3F-FA5F-50F3-1C3858F62F16}"/>
          </ac:picMkLst>
        </pc:picChg>
        <pc:picChg chg="add mod">
          <ac:chgData name="Zhan, Yao" userId="37b612df-86ed-4d30-8716-76c92ac1c591" providerId="ADAL" clId="{3F84E826-ADB0-4DE0-BA99-F21E8FCE1044}" dt="2024-02-18T02:31:33.365" v="4381" actId="1076"/>
          <ac:picMkLst>
            <pc:docMk/>
            <pc:sldMk cId="2078211471" sldId="2147474076"/>
            <ac:picMk id="24" creationId="{73BA62D1-371D-32C0-F17C-E21EA108D8B3}"/>
          </ac:picMkLst>
        </pc:picChg>
        <pc:picChg chg="add mod">
          <ac:chgData name="Zhan, Yao" userId="37b612df-86ed-4d30-8716-76c92ac1c591" providerId="ADAL" clId="{3F84E826-ADB0-4DE0-BA99-F21E8FCE1044}" dt="2024-02-18T02:10:22.634" v="4378" actId="1076"/>
          <ac:picMkLst>
            <pc:docMk/>
            <pc:sldMk cId="2078211471" sldId="2147474076"/>
            <ac:picMk id="25" creationId="{6FFC1C61-078D-211E-7420-D31F6A65B18C}"/>
          </ac:picMkLst>
        </pc:picChg>
        <pc:picChg chg="add del">
          <ac:chgData name="Zhan, Yao" userId="37b612df-86ed-4d30-8716-76c92ac1c591" providerId="ADAL" clId="{3F84E826-ADB0-4DE0-BA99-F21E8FCE1044}" dt="2024-02-18T02:09:08.187" v="4369" actId="478"/>
          <ac:picMkLst>
            <pc:docMk/>
            <pc:sldMk cId="2078211471" sldId="2147474076"/>
            <ac:picMk id="26" creationId="{FC2A40AF-566D-656D-0E86-D4433CCFC223}"/>
          </ac:picMkLst>
        </pc:picChg>
        <pc:picChg chg="add mod">
          <ac:chgData name="Zhan, Yao" userId="37b612df-86ed-4d30-8716-76c92ac1c591" providerId="ADAL" clId="{3F84E826-ADB0-4DE0-BA99-F21E8FCE1044}" dt="2024-02-18T02:10:26.774" v="4379" actId="1076"/>
          <ac:picMkLst>
            <pc:docMk/>
            <pc:sldMk cId="2078211471" sldId="2147474076"/>
            <ac:picMk id="27" creationId="{E002ED69-B792-E28C-750D-8EA8684549CF}"/>
          </ac:picMkLst>
        </pc:picChg>
      </pc:sldChg>
      <pc:sldChg chg="addSp delSp modSp new mod">
        <pc:chgData name="Zhan, Yao" userId="37b612df-86ed-4d30-8716-76c92ac1c591" providerId="ADAL" clId="{3F84E826-ADB0-4DE0-BA99-F21E8FCE1044}" dt="2024-02-18T02:43:33.988" v="4411" actId="1076"/>
        <pc:sldMkLst>
          <pc:docMk/>
          <pc:sldMk cId="3576114755" sldId="2147474077"/>
        </pc:sldMkLst>
        <pc:spChg chg="del">
          <ac:chgData name="Zhan, Yao" userId="37b612df-86ed-4d30-8716-76c92ac1c591" providerId="ADAL" clId="{3F84E826-ADB0-4DE0-BA99-F21E8FCE1044}" dt="2024-02-18T02:31:36.620" v="4382" actId="478"/>
          <ac:spMkLst>
            <pc:docMk/>
            <pc:sldMk cId="3576114755" sldId="2147474077"/>
            <ac:spMk id="2" creationId="{612DBBA0-C1C9-B522-4A7A-A644A529FF70}"/>
          </ac:spMkLst>
        </pc:spChg>
        <pc:spChg chg="add del mod">
          <ac:chgData name="Zhan, Yao" userId="37b612df-86ed-4d30-8716-76c92ac1c591" providerId="ADAL" clId="{3F84E826-ADB0-4DE0-BA99-F21E8FCE1044}" dt="2024-02-18T02:32:17.523" v="4388"/>
          <ac:spMkLst>
            <pc:docMk/>
            <pc:sldMk cId="3576114755" sldId="2147474077"/>
            <ac:spMk id="8" creationId="{E028DBCB-73F2-3F4A-7B41-C1BBC6AE859D}"/>
          </ac:spMkLst>
        </pc:spChg>
        <pc:picChg chg="add mod">
          <ac:chgData name="Zhan, Yao" userId="37b612df-86ed-4d30-8716-76c92ac1c591" providerId="ADAL" clId="{3F84E826-ADB0-4DE0-BA99-F21E8FCE1044}" dt="2024-02-18T02:43:33.988" v="4411" actId="1076"/>
          <ac:picMkLst>
            <pc:docMk/>
            <pc:sldMk cId="3576114755" sldId="2147474077"/>
            <ac:picMk id="7" creationId="{DD5BFB3B-745C-CD89-4092-C650C2BFA1D8}"/>
          </ac:picMkLst>
        </pc:picChg>
        <pc:picChg chg="add del mod modCrop">
          <ac:chgData name="Zhan, Yao" userId="37b612df-86ed-4d30-8716-76c92ac1c591" providerId="ADAL" clId="{3F84E826-ADB0-4DE0-BA99-F21E8FCE1044}" dt="2024-02-18T02:39:37.978" v="4401" actId="478"/>
          <ac:picMkLst>
            <pc:docMk/>
            <pc:sldMk cId="3576114755" sldId="2147474077"/>
            <ac:picMk id="10" creationId="{2EAB527D-0924-FAF3-0760-10D3A7267D47}"/>
          </ac:picMkLst>
        </pc:picChg>
        <pc:picChg chg="add mod modCrop">
          <ac:chgData name="Zhan, Yao" userId="37b612df-86ed-4d30-8716-76c92ac1c591" providerId="ADAL" clId="{3F84E826-ADB0-4DE0-BA99-F21E8FCE1044}" dt="2024-02-18T02:40:19.239" v="4410" actId="1076"/>
          <ac:picMkLst>
            <pc:docMk/>
            <pc:sldMk cId="3576114755" sldId="2147474077"/>
            <ac:picMk id="12" creationId="{94407612-3718-0A1B-FB48-82A67E84EE47}"/>
          </ac:picMkLst>
        </pc:picChg>
        <pc:picChg chg="add mod modCrop">
          <ac:chgData name="Zhan, Yao" userId="37b612df-86ed-4d30-8716-76c92ac1c591" providerId="ADAL" clId="{3F84E826-ADB0-4DE0-BA99-F21E8FCE1044}" dt="2024-02-18T02:40:09.077" v="4407" actId="14100"/>
          <ac:picMkLst>
            <pc:docMk/>
            <pc:sldMk cId="3576114755" sldId="2147474077"/>
            <ac:picMk id="14" creationId="{1ED57F5F-DFE8-BF48-DB48-0A9C1AFC2B8C}"/>
          </ac:picMkLst>
        </pc:picChg>
      </pc:sldChg>
      <pc:sldChg chg="addSp delSp modSp new mod">
        <pc:chgData name="Zhan, Yao" userId="37b612df-86ed-4d30-8716-76c92ac1c591" providerId="ADAL" clId="{3F84E826-ADB0-4DE0-BA99-F21E8FCE1044}" dt="2024-02-21T02:25:41.027" v="4583" actId="1076"/>
        <pc:sldMkLst>
          <pc:docMk/>
          <pc:sldMk cId="2759603344" sldId="2147474078"/>
        </pc:sldMkLst>
        <pc:spChg chg="del">
          <ac:chgData name="Zhan, Yao" userId="37b612df-86ed-4d30-8716-76c92ac1c591" providerId="ADAL" clId="{3F84E826-ADB0-4DE0-BA99-F21E8FCE1044}" dt="2024-02-18T22:58:42.726" v="4414" actId="478"/>
          <ac:spMkLst>
            <pc:docMk/>
            <pc:sldMk cId="2759603344" sldId="2147474078"/>
            <ac:spMk id="2" creationId="{B0E2EED4-2699-11A5-24DC-17DFDF3CD5BA}"/>
          </ac:spMkLst>
        </pc:spChg>
        <pc:picChg chg="add mod">
          <ac:chgData name="Zhan, Yao" userId="37b612df-86ed-4d30-8716-76c92ac1c591" providerId="ADAL" clId="{3F84E826-ADB0-4DE0-BA99-F21E8FCE1044}" dt="2024-02-21T02:25:19.830" v="4580" actId="1076"/>
          <ac:picMkLst>
            <pc:docMk/>
            <pc:sldMk cId="2759603344" sldId="2147474078"/>
            <ac:picMk id="2" creationId="{19D33859-CFF8-3DBE-718D-DF27540CC624}"/>
          </ac:picMkLst>
        </pc:picChg>
        <pc:picChg chg="add del mod">
          <ac:chgData name="Zhan, Yao" userId="37b612df-86ed-4d30-8716-76c92ac1c591" providerId="ADAL" clId="{3F84E826-ADB0-4DE0-BA99-F21E8FCE1044}" dt="2024-02-19T02:56:41.918" v="4423" actId="478"/>
          <ac:picMkLst>
            <pc:docMk/>
            <pc:sldMk cId="2759603344" sldId="2147474078"/>
            <ac:picMk id="7" creationId="{91B0B58A-3248-8028-D68F-EBE85D134C09}"/>
          </ac:picMkLst>
        </pc:picChg>
        <pc:picChg chg="add mod">
          <ac:chgData name="Zhan, Yao" userId="37b612df-86ed-4d30-8716-76c92ac1c591" providerId="ADAL" clId="{3F84E826-ADB0-4DE0-BA99-F21E8FCE1044}" dt="2024-02-21T02:25:41.027" v="4583" actId="1076"/>
          <ac:picMkLst>
            <pc:docMk/>
            <pc:sldMk cId="2759603344" sldId="2147474078"/>
            <ac:picMk id="7" creationId="{C9C19251-F610-0755-3265-39DE5A0418E2}"/>
          </ac:picMkLst>
        </pc:picChg>
        <pc:picChg chg="add del mod modCrop">
          <ac:chgData name="Zhan, Yao" userId="37b612df-86ed-4d30-8716-76c92ac1c591" providerId="ADAL" clId="{3F84E826-ADB0-4DE0-BA99-F21E8FCE1044}" dt="2024-02-21T02:24:53.978" v="4569" actId="478"/>
          <ac:picMkLst>
            <pc:docMk/>
            <pc:sldMk cId="2759603344" sldId="2147474078"/>
            <ac:picMk id="8" creationId="{E1946BD8-7D60-0375-67F5-FC321610E630}"/>
          </ac:picMkLst>
        </pc:picChg>
        <pc:picChg chg="add mod">
          <ac:chgData name="Zhan, Yao" userId="37b612df-86ed-4d30-8716-76c92ac1c591" providerId="ADAL" clId="{3F84E826-ADB0-4DE0-BA99-F21E8FCE1044}" dt="2024-02-21T02:25:18.256" v="4579" actId="14100"/>
          <ac:picMkLst>
            <pc:docMk/>
            <pc:sldMk cId="2759603344" sldId="2147474078"/>
            <ac:picMk id="9" creationId="{D4851D58-AD51-0D41-3A0E-B4D1A97D83EB}"/>
          </ac:picMkLst>
        </pc:picChg>
      </pc:sldChg>
      <pc:sldChg chg="addSp delSp modSp new del mod">
        <pc:chgData name="Zhan, Yao" userId="37b612df-86ed-4d30-8716-76c92ac1c591" providerId="ADAL" clId="{3F84E826-ADB0-4DE0-BA99-F21E8FCE1044}" dt="2024-02-21T02:25:43.466" v="4584" actId="47"/>
        <pc:sldMkLst>
          <pc:docMk/>
          <pc:sldMk cId="51407787" sldId="2147474079"/>
        </pc:sldMkLst>
        <pc:spChg chg="del">
          <ac:chgData name="Zhan, Yao" userId="37b612df-86ed-4d30-8716-76c92ac1c591" providerId="ADAL" clId="{3F84E826-ADB0-4DE0-BA99-F21E8FCE1044}" dt="2024-02-19T01:43:23.206" v="4419" actId="478"/>
          <ac:spMkLst>
            <pc:docMk/>
            <pc:sldMk cId="51407787" sldId="2147474079"/>
            <ac:spMk id="2" creationId="{6C62E0D0-FF34-9058-17F9-1C777FC04E2E}"/>
          </ac:spMkLst>
        </pc:spChg>
        <pc:picChg chg="add del mod">
          <ac:chgData name="Zhan, Yao" userId="37b612df-86ed-4d30-8716-76c92ac1c591" providerId="ADAL" clId="{3F84E826-ADB0-4DE0-BA99-F21E8FCE1044}" dt="2024-02-19T02:58:58.797" v="4427" actId="478"/>
          <ac:picMkLst>
            <pc:docMk/>
            <pc:sldMk cId="51407787" sldId="2147474079"/>
            <ac:picMk id="7" creationId="{83ED2933-5323-3D27-372E-A9EBCC2F6B07}"/>
          </ac:picMkLst>
        </pc:picChg>
        <pc:picChg chg="add mod">
          <ac:chgData name="Zhan, Yao" userId="37b612df-86ed-4d30-8716-76c92ac1c591" providerId="ADAL" clId="{3F84E826-ADB0-4DE0-BA99-F21E8FCE1044}" dt="2024-02-19T02:59:07.285" v="4430" actId="1076"/>
          <ac:picMkLst>
            <pc:docMk/>
            <pc:sldMk cId="51407787" sldId="2147474079"/>
            <ac:picMk id="8" creationId="{F99526AD-5806-76D1-A07B-51296E4170D8}"/>
          </ac:picMkLst>
        </pc:picChg>
      </pc:sldChg>
      <pc:sldChg chg="addSp delSp modSp new del mod">
        <pc:chgData name="Zhan, Yao" userId="37b612df-86ed-4d30-8716-76c92ac1c591" providerId="ADAL" clId="{3F84E826-ADB0-4DE0-BA99-F21E8FCE1044}" dt="2024-02-21T02:25:44.635" v="4585" actId="47"/>
        <pc:sldMkLst>
          <pc:docMk/>
          <pc:sldMk cId="83924656" sldId="2147474080"/>
        </pc:sldMkLst>
        <pc:spChg chg="del">
          <ac:chgData name="Zhan, Yao" userId="37b612df-86ed-4d30-8716-76c92ac1c591" providerId="ADAL" clId="{3F84E826-ADB0-4DE0-BA99-F21E8FCE1044}" dt="2024-02-19T03:04:19.950" v="4432" actId="478"/>
          <ac:spMkLst>
            <pc:docMk/>
            <pc:sldMk cId="83924656" sldId="2147474080"/>
            <ac:spMk id="2" creationId="{5709E458-2E6B-A001-9774-7A041E96958E}"/>
          </ac:spMkLst>
        </pc:spChg>
        <pc:picChg chg="add del mod modCrop">
          <ac:chgData name="Zhan, Yao" userId="37b612df-86ed-4d30-8716-76c92ac1c591" providerId="ADAL" clId="{3F84E826-ADB0-4DE0-BA99-F21E8FCE1044}" dt="2024-02-19T03:47:28.144" v="4449" actId="478"/>
          <ac:picMkLst>
            <pc:docMk/>
            <pc:sldMk cId="83924656" sldId="2147474080"/>
            <ac:picMk id="7" creationId="{AEC4E076-CE71-F3B6-56DC-8D8E7D7DE601}"/>
          </ac:picMkLst>
        </pc:picChg>
        <pc:picChg chg="add del mod modCrop">
          <ac:chgData name="Zhan, Yao" userId="37b612df-86ed-4d30-8716-76c92ac1c591" providerId="ADAL" clId="{3F84E826-ADB0-4DE0-BA99-F21E8FCE1044}" dt="2024-02-19T03:45:03.512" v="4446" actId="478"/>
          <ac:picMkLst>
            <pc:docMk/>
            <pc:sldMk cId="83924656" sldId="2147474080"/>
            <ac:picMk id="8" creationId="{62B0ED44-04B2-E758-9B51-205005AEBC81}"/>
          </ac:picMkLst>
        </pc:picChg>
        <pc:picChg chg="add del">
          <ac:chgData name="Zhan, Yao" userId="37b612df-86ed-4d30-8716-76c92ac1c591" providerId="ADAL" clId="{3F84E826-ADB0-4DE0-BA99-F21E8FCE1044}" dt="2024-02-19T03:45:11.999" v="4448" actId="478"/>
          <ac:picMkLst>
            <pc:docMk/>
            <pc:sldMk cId="83924656" sldId="2147474080"/>
            <ac:picMk id="9" creationId="{8A93813D-BCC8-708E-2647-721C7AB427EE}"/>
          </ac:picMkLst>
        </pc:picChg>
        <pc:picChg chg="add del mod modCrop">
          <ac:chgData name="Zhan, Yao" userId="37b612df-86ed-4d30-8716-76c92ac1c591" providerId="ADAL" clId="{3F84E826-ADB0-4DE0-BA99-F21E8FCE1044}" dt="2024-02-19T14:13:15.322" v="4473" actId="478"/>
          <ac:picMkLst>
            <pc:docMk/>
            <pc:sldMk cId="83924656" sldId="2147474080"/>
            <ac:picMk id="10" creationId="{8149DDF5-C6ED-BBF8-2FE3-BEAE07045C92}"/>
          </ac:picMkLst>
        </pc:picChg>
        <pc:picChg chg="add del mod modCrop">
          <ac:chgData name="Zhan, Yao" userId="37b612df-86ed-4d30-8716-76c92ac1c591" providerId="ADAL" clId="{3F84E826-ADB0-4DE0-BA99-F21E8FCE1044}" dt="2024-02-19T14:13:19.022" v="4474" actId="478"/>
          <ac:picMkLst>
            <pc:docMk/>
            <pc:sldMk cId="83924656" sldId="2147474080"/>
            <ac:picMk id="11" creationId="{2995DB1A-51D0-0E8F-1EE8-0C751E9EC591}"/>
          </ac:picMkLst>
        </pc:picChg>
        <pc:picChg chg="add del mod">
          <ac:chgData name="Zhan, Yao" userId="37b612df-86ed-4d30-8716-76c92ac1c591" providerId="ADAL" clId="{3F84E826-ADB0-4DE0-BA99-F21E8FCE1044}" dt="2024-02-19T14:17:58.229" v="4486" actId="478"/>
          <ac:picMkLst>
            <pc:docMk/>
            <pc:sldMk cId="83924656" sldId="2147474080"/>
            <ac:picMk id="12" creationId="{987C8CEE-ACBE-8C2A-7972-AC686CF22ABC}"/>
          </ac:picMkLst>
        </pc:picChg>
        <pc:picChg chg="add mod">
          <ac:chgData name="Zhan, Yao" userId="37b612df-86ed-4d30-8716-76c92ac1c591" providerId="ADAL" clId="{3F84E826-ADB0-4DE0-BA99-F21E8FCE1044}" dt="2024-02-19T14:19:20.884" v="4490" actId="1076"/>
          <ac:picMkLst>
            <pc:docMk/>
            <pc:sldMk cId="83924656" sldId="2147474080"/>
            <ac:picMk id="13" creationId="{FEF7A521-385C-ABE3-5CD0-854886F2EF1C}"/>
          </ac:picMkLst>
        </pc:picChg>
      </pc:sldChg>
      <pc:sldChg chg="addSp delSp modSp new mod ord modShow">
        <pc:chgData name="Zhan, Yao" userId="37b612df-86ed-4d30-8716-76c92ac1c591" providerId="ADAL" clId="{3F84E826-ADB0-4DE0-BA99-F21E8FCE1044}" dt="2024-02-21T03:36:39.083" v="4668"/>
        <pc:sldMkLst>
          <pc:docMk/>
          <pc:sldMk cId="1513084141" sldId="2147474081"/>
        </pc:sldMkLst>
        <pc:spChg chg="del mod">
          <ac:chgData name="Zhan, Yao" userId="37b612df-86ed-4d30-8716-76c92ac1c591" providerId="ADAL" clId="{3F84E826-ADB0-4DE0-BA99-F21E8FCE1044}" dt="2024-02-19T14:50:55.639" v="4493" actId="478"/>
          <ac:spMkLst>
            <pc:docMk/>
            <pc:sldMk cId="1513084141" sldId="2147474081"/>
            <ac:spMk id="2" creationId="{61DA257B-014A-0144-A43D-A59E64853C7D}"/>
          </ac:spMkLst>
        </pc:spChg>
        <pc:spChg chg="add del mod">
          <ac:chgData name="Zhan, Yao" userId="37b612df-86ed-4d30-8716-76c92ac1c591" providerId="ADAL" clId="{3F84E826-ADB0-4DE0-BA99-F21E8FCE1044}" dt="2024-02-19T14:50:56.968" v="4494" actId="478"/>
          <ac:spMkLst>
            <pc:docMk/>
            <pc:sldMk cId="1513084141" sldId="2147474081"/>
            <ac:spMk id="8" creationId="{62604577-650E-47E7-B49F-DC49CAA45BE7}"/>
          </ac:spMkLst>
        </pc:spChg>
        <pc:picChg chg="add mod">
          <ac:chgData name="Zhan, Yao" userId="37b612df-86ed-4d30-8716-76c92ac1c591" providerId="ADAL" clId="{3F84E826-ADB0-4DE0-BA99-F21E8FCE1044}" dt="2024-02-19T14:51:04.441" v="4497" actId="1076"/>
          <ac:picMkLst>
            <pc:docMk/>
            <pc:sldMk cId="1513084141" sldId="2147474081"/>
            <ac:picMk id="9" creationId="{7BA20393-A32A-D94B-BBB1-778619256757}"/>
          </ac:picMkLst>
        </pc:picChg>
      </pc:sldChg>
      <pc:sldChg chg="addSp delSp modSp new mod ord">
        <pc:chgData name="Zhan, Yao" userId="37b612df-86ed-4d30-8716-76c92ac1c591" providerId="ADAL" clId="{3F84E826-ADB0-4DE0-BA99-F21E8FCE1044}" dt="2024-02-21T03:30:16.042" v="4649" actId="1076"/>
        <pc:sldMkLst>
          <pc:docMk/>
          <pc:sldMk cId="1163634577" sldId="2147474082"/>
        </pc:sldMkLst>
        <pc:spChg chg="del">
          <ac:chgData name="Zhan, Yao" userId="37b612df-86ed-4d30-8716-76c92ac1c591" providerId="ADAL" clId="{3F84E826-ADB0-4DE0-BA99-F21E8FCE1044}" dt="2024-02-19T14:55:56.209" v="4499" actId="478"/>
          <ac:spMkLst>
            <pc:docMk/>
            <pc:sldMk cId="1163634577" sldId="2147474082"/>
            <ac:spMk id="2" creationId="{D6345528-0059-4B51-2E30-3BBE4D134510}"/>
          </ac:spMkLst>
        </pc:spChg>
        <pc:picChg chg="add mod">
          <ac:chgData name="Zhan, Yao" userId="37b612df-86ed-4d30-8716-76c92ac1c591" providerId="ADAL" clId="{3F84E826-ADB0-4DE0-BA99-F21E8FCE1044}" dt="2024-02-21T03:30:16.042" v="4649" actId="1076"/>
          <ac:picMkLst>
            <pc:docMk/>
            <pc:sldMk cId="1163634577" sldId="2147474082"/>
            <ac:picMk id="2" creationId="{9DE9CB14-6948-205D-F878-4A9CC73B9089}"/>
          </ac:picMkLst>
        </pc:picChg>
        <pc:picChg chg="add del mod">
          <ac:chgData name="Zhan, Yao" userId="37b612df-86ed-4d30-8716-76c92ac1c591" providerId="ADAL" clId="{3F84E826-ADB0-4DE0-BA99-F21E8FCE1044}" dt="2024-02-19T16:18:34.418" v="4518" actId="478"/>
          <ac:picMkLst>
            <pc:docMk/>
            <pc:sldMk cId="1163634577" sldId="2147474082"/>
            <ac:picMk id="7" creationId="{6D3BA097-823D-2B8F-4234-C14F0D4FC620}"/>
          </ac:picMkLst>
        </pc:picChg>
        <pc:picChg chg="add mod modCrop">
          <ac:chgData name="Zhan, Yao" userId="37b612df-86ed-4d30-8716-76c92ac1c591" providerId="ADAL" clId="{3F84E826-ADB0-4DE0-BA99-F21E8FCE1044}" dt="2024-02-21T03:29:56.062" v="4646" actId="1076"/>
          <ac:picMkLst>
            <pc:docMk/>
            <pc:sldMk cId="1163634577" sldId="2147474082"/>
            <ac:picMk id="8" creationId="{5D48F0E5-2655-73A9-42A0-3B7CDE8E7A11}"/>
          </ac:picMkLst>
        </pc:picChg>
      </pc:sldChg>
      <pc:sldChg chg="addSp delSp modSp new del mod">
        <pc:chgData name="Zhan, Yao" userId="37b612df-86ed-4d30-8716-76c92ac1c591" providerId="ADAL" clId="{3F84E826-ADB0-4DE0-BA99-F21E8FCE1044}" dt="2024-02-21T03:30:27.427" v="4652" actId="47"/>
        <pc:sldMkLst>
          <pc:docMk/>
          <pc:sldMk cId="3340436614" sldId="2147474083"/>
        </pc:sldMkLst>
        <pc:spChg chg="del">
          <ac:chgData name="Zhan, Yao" userId="37b612df-86ed-4d30-8716-76c92ac1c591" providerId="ADAL" clId="{3F84E826-ADB0-4DE0-BA99-F21E8FCE1044}" dt="2024-02-19T14:59:17.390" v="4505" actId="478"/>
          <ac:spMkLst>
            <pc:docMk/>
            <pc:sldMk cId="3340436614" sldId="2147474083"/>
            <ac:spMk id="2" creationId="{EED54828-87CA-DC22-92C4-EDA8CBF0ECFB}"/>
          </ac:spMkLst>
        </pc:spChg>
        <pc:picChg chg="add mod">
          <ac:chgData name="Zhan, Yao" userId="37b612df-86ed-4d30-8716-76c92ac1c591" providerId="ADAL" clId="{3F84E826-ADB0-4DE0-BA99-F21E8FCE1044}" dt="2024-02-21T03:29:31.672" v="4643" actId="1076"/>
          <ac:picMkLst>
            <pc:docMk/>
            <pc:sldMk cId="3340436614" sldId="2147474083"/>
            <ac:picMk id="2" creationId="{A5E3F1DC-2D50-F504-FE5A-6B5F51A763AE}"/>
          </ac:picMkLst>
        </pc:picChg>
        <pc:picChg chg="add del mod">
          <ac:chgData name="Zhan, Yao" userId="37b612df-86ed-4d30-8716-76c92ac1c591" providerId="ADAL" clId="{3F84E826-ADB0-4DE0-BA99-F21E8FCE1044}" dt="2024-02-21T03:29:03.055" v="4641" actId="478"/>
          <ac:picMkLst>
            <pc:docMk/>
            <pc:sldMk cId="3340436614" sldId="2147474083"/>
            <ac:picMk id="7" creationId="{D81E725D-CD70-4B2F-C012-7754D90C7940}"/>
          </ac:picMkLst>
        </pc:picChg>
      </pc:sldChg>
      <pc:sldChg chg="addSp delSp modSp new mod">
        <pc:chgData name="Zhan, Yao" userId="37b612df-86ed-4d30-8716-76c92ac1c591" providerId="ADAL" clId="{3F84E826-ADB0-4DE0-BA99-F21E8FCE1044}" dt="2024-02-19T16:02:28.262" v="4514" actId="14100"/>
        <pc:sldMkLst>
          <pc:docMk/>
          <pc:sldMk cId="1119979106" sldId="2147474084"/>
        </pc:sldMkLst>
        <pc:spChg chg="del">
          <ac:chgData name="Zhan, Yao" userId="37b612df-86ed-4d30-8716-76c92ac1c591" providerId="ADAL" clId="{3F84E826-ADB0-4DE0-BA99-F21E8FCE1044}" dt="2024-02-19T16:02:23.312" v="4512" actId="478"/>
          <ac:spMkLst>
            <pc:docMk/>
            <pc:sldMk cId="1119979106" sldId="2147474084"/>
            <ac:spMk id="2" creationId="{7C488F92-B504-359C-F6D6-124625C56D5E}"/>
          </ac:spMkLst>
        </pc:spChg>
        <pc:picChg chg="add mod">
          <ac:chgData name="Zhan, Yao" userId="37b612df-86ed-4d30-8716-76c92ac1c591" providerId="ADAL" clId="{3F84E826-ADB0-4DE0-BA99-F21E8FCE1044}" dt="2024-02-19T16:02:28.262" v="4514" actId="14100"/>
          <ac:picMkLst>
            <pc:docMk/>
            <pc:sldMk cId="1119979106" sldId="2147474084"/>
            <ac:picMk id="7" creationId="{78EE5DB6-B6E5-4688-A1F5-ED25594C0CF7}"/>
          </ac:picMkLst>
        </pc:picChg>
      </pc:sldChg>
      <pc:sldChg chg="addSp delSp new del mod">
        <pc:chgData name="Zhan, Yao" userId="37b612df-86ed-4d30-8716-76c92ac1c591" providerId="ADAL" clId="{3F84E826-ADB0-4DE0-BA99-F21E8FCE1044}" dt="2024-02-21T03:32:42.990" v="4663" actId="47"/>
        <pc:sldMkLst>
          <pc:docMk/>
          <pc:sldMk cId="301660374" sldId="2147474085"/>
        </pc:sldMkLst>
        <pc:spChg chg="del">
          <ac:chgData name="Zhan, Yao" userId="37b612df-86ed-4d30-8716-76c92ac1c591" providerId="ADAL" clId="{3F84E826-ADB0-4DE0-BA99-F21E8FCE1044}" dt="2024-02-19T16:17:55.518" v="4516" actId="478"/>
          <ac:spMkLst>
            <pc:docMk/>
            <pc:sldMk cId="301660374" sldId="2147474085"/>
            <ac:spMk id="2" creationId="{21E078FC-6680-67AB-A537-DEAE8E7BC463}"/>
          </ac:spMkLst>
        </pc:spChg>
        <pc:picChg chg="add">
          <ac:chgData name="Zhan, Yao" userId="37b612df-86ed-4d30-8716-76c92ac1c591" providerId="ADAL" clId="{3F84E826-ADB0-4DE0-BA99-F21E8FCE1044}" dt="2024-02-19T16:17:57.643" v="4517"/>
          <ac:picMkLst>
            <pc:docMk/>
            <pc:sldMk cId="301660374" sldId="2147474085"/>
            <ac:picMk id="7" creationId="{2141A181-9E1A-D625-616A-BC9F4BE07185}"/>
          </ac:picMkLst>
        </pc:picChg>
      </pc:sldChg>
      <pc:sldChg chg="addSp delSp modSp new del mod">
        <pc:chgData name="Zhan, Yao" userId="37b612df-86ed-4d30-8716-76c92ac1c591" providerId="ADAL" clId="{3F84E826-ADB0-4DE0-BA99-F21E8FCE1044}" dt="2024-02-21T03:32:43.652" v="4664" actId="47"/>
        <pc:sldMkLst>
          <pc:docMk/>
          <pc:sldMk cId="1764340609" sldId="2147474086"/>
        </pc:sldMkLst>
        <pc:spChg chg="del">
          <ac:chgData name="Zhan, Yao" userId="37b612df-86ed-4d30-8716-76c92ac1c591" providerId="ADAL" clId="{3F84E826-ADB0-4DE0-BA99-F21E8FCE1044}" dt="2024-02-19T16:19:48.352" v="4521" actId="478"/>
          <ac:spMkLst>
            <pc:docMk/>
            <pc:sldMk cId="1764340609" sldId="2147474086"/>
            <ac:spMk id="2" creationId="{A76FA790-4661-F437-BF12-14075EA7D9A8}"/>
          </ac:spMkLst>
        </pc:spChg>
        <pc:picChg chg="add mod">
          <ac:chgData name="Zhan, Yao" userId="37b612df-86ed-4d30-8716-76c92ac1c591" providerId="ADAL" clId="{3F84E826-ADB0-4DE0-BA99-F21E8FCE1044}" dt="2024-02-19T16:19:53.680" v="4523" actId="1076"/>
          <ac:picMkLst>
            <pc:docMk/>
            <pc:sldMk cId="1764340609" sldId="2147474086"/>
            <ac:picMk id="7" creationId="{0CE24B18-74E1-BAD0-164B-703C27C42B54}"/>
          </ac:picMkLst>
        </pc:picChg>
      </pc:sldChg>
      <pc:sldChg chg="addSp delSp modSp new mod ord">
        <pc:chgData name="Zhan, Yao" userId="37b612df-86ed-4d30-8716-76c92ac1c591" providerId="ADAL" clId="{3F84E826-ADB0-4DE0-BA99-F21E8FCE1044}" dt="2024-02-21T03:36:37.512" v="4666"/>
        <pc:sldMkLst>
          <pc:docMk/>
          <pc:sldMk cId="804255583" sldId="2147474087"/>
        </pc:sldMkLst>
        <pc:spChg chg="del">
          <ac:chgData name="Zhan, Yao" userId="37b612df-86ed-4d30-8716-76c92ac1c591" providerId="ADAL" clId="{3F84E826-ADB0-4DE0-BA99-F21E8FCE1044}" dt="2024-02-19T17:12:20.532" v="4525" actId="478"/>
          <ac:spMkLst>
            <pc:docMk/>
            <pc:sldMk cId="804255583" sldId="2147474087"/>
            <ac:spMk id="2" creationId="{264B7C42-8CE7-3F2C-4227-17A64BA3815B}"/>
          </ac:spMkLst>
        </pc:spChg>
        <pc:picChg chg="add mod">
          <ac:chgData name="Zhan, Yao" userId="37b612df-86ed-4d30-8716-76c92ac1c591" providerId="ADAL" clId="{3F84E826-ADB0-4DE0-BA99-F21E8FCE1044}" dt="2024-02-19T17:12:25.933" v="4527" actId="14100"/>
          <ac:picMkLst>
            <pc:docMk/>
            <pc:sldMk cId="804255583" sldId="2147474087"/>
            <ac:picMk id="7" creationId="{A0696E9D-7426-CF0D-6CC5-83E8140CE699}"/>
          </ac:picMkLst>
        </pc:picChg>
      </pc:sldChg>
      <pc:sldChg chg="addSp delSp modSp new del mod">
        <pc:chgData name="Zhan, Yao" userId="37b612df-86ed-4d30-8716-76c92ac1c591" providerId="ADAL" clId="{3F84E826-ADB0-4DE0-BA99-F21E8FCE1044}" dt="2024-02-21T03:27:45.048" v="4635" actId="47"/>
        <pc:sldMkLst>
          <pc:docMk/>
          <pc:sldMk cId="1067866998" sldId="2147474088"/>
        </pc:sldMkLst>
        <pc:spChg chg="del">
          <ac:chgData name="Zhan, Yao" userId="37b612df-86ed-4d30-8716-76c92ac1c591" providerId="ADAL" clId="{3F84E826-ADB0-4DE0-BA99-F21E8FCE1044}" dt="2024-02-20T00:13:57.957" v="4529" actId="478"/>
          <ac:spMkLst>
            <pc:docMk/>
            <pc:sldMk cId="1067866998" sldId="2147474088"/>
            <ac:spMk id="2" creationId="{DB6630EF-EFAB-2750-D7C2-8C81164AD65A}"/>
          </ac:spMkLst>
        </pc:spChg>
        <pc:picChg chg="add mod">
          <ac:chgData name="Zhan, Yao" userId="37b612df-86ed-4d30-8716-76c92ac1c591" providerId="ADAL" clId="{3F84E826-ADB0-4DE0-BA99-F21E8FCE1044}" dt="2024-02-20T00:14:04.415" v="4532" actId="1076"/>
          <ac:picMkLst>
            <pc:docMk/>
            <pc:sldMk cId="1067866998" sldId="2147474088"/>
            <ac:picMk id="7" creationId="{9EC4CC8A-4A7A-E000-8FB5-92F53BA28B78}"/>
          </ac:picMkLst>
        </pc:picChg>
      </pc:sldChg>
      <pc:sldChg chg="addSp delSp new add del mod">
        <pc:chgData name="Zhan, Yao" userId="37b612df-86ed-4d30-8716-76c92ac1c591" providerId="ADAL" clId="{3F84E826-ADB0-4DE0-BA99-F21E8FCE1044}" dt="2024-02-21T03:27:41.133" v="4634" actId="47"/>
        <pc:sldMkLst>
          <pc:docMk/>
          <pc:sldMk cId="2578583777" sldId="2147474089"/>
        </pc:sldMkLst>
        <pc:spChg chg="del">
          <ac:chgData name="Zhan, Yao" userId="37b612df-86ed-4d30-8716-76c92ac1c591" providerId="ADAL" clId="{3F84E826-ADB0-4DE0-BA99-F21E8FCE1044}" dt="2024-02-20T00:26:29.131" v="4534" actId="478"/>
          <ac:spMkLst>
            <pc:docMk/>
            <pc:sldMk cId="2578583777" sldId="2147474089"/>
            <ac:spMk id="2" creationId="{65FE76AC-C256-056E-7756-91AEEC6F8CA3}"/>
          </ac:spMkLst>
        </pc:spChg>
        <pc:picChg chg="add">
          <ac:chgData name="Zhan, Yao" userId="37b612df-86ed-4d30-8716-76c92ac1c591" providerId="ADAL" clId="{3F84E826-ADB0-4DE0-BA99-F21E8FCE1044}" dt="2024-02-20T00:26:31.458" v="4535"/>
          <ac:picMkLst>
            <pc:docMk/>
            <pc:sldMk cId="2578583777" sldId="2147474089"/>
            <ac:picMk id="7" creationId="{ABE4D649-1707-95EF-2D0B-8107362E344E}"/>
          </ac:picMkLst>
        </pc:picChg>
      </pc:sldChg>
      <pc:sldChg chg="addSp delSp new del mod">
        <pc:chgData name="Zhan, Yao" userId="37b612df-86ed-4d30-8716-76c92ac1c591" providerId="ADAL" clId="{3F84E826-ADB0-4DE0-BA99-F21E8FCE1044}" dt="2024-02-21T03:27:46.782" v="4637" actId="47"/>
        <pc:sldMkLst>
          <pc:docMk/>
          <pc:sldMk cId="3024116171" sldId="2147474090"/>
        </pc:sldMkLst>
        <pc:spChg chg="del">
          <ac:chgData name="Zhan, Yao" userId="37b612df-86ed-4d30-8716-76c92ac1c591" providerId="ADAL" clId="{3F84E826-ADB0-4DE0-BA99-F21E8FCE1044}" dt="2024-02-20T00:27:12.211" v="4537" actId="478"/>
          <ac:spMkLst>
            <pc:docMk/>
            <pc:sldMk cId="3024116171" sldId="2147474090"/>
            <ac:spMk id="2" creationId="{67E1EF7F-A529-2BCE-3521-5BA7934D172E}"/>
          </ac:spMkLst>
        </pc:spChg>
        <pc:picChg chg="add">
          <ac:chgData name="Zhan, Yao" userId="37b612df-86ed-4d30-8716-76c92ac1c591" providerId="ADAL" clId="{3F84E826-ADB0-4DE0-BA99-F21E8FCE1044}" dt="2024-02-20T00:27:14.284" v="4538"/>
          <ac:picMkLst>
            <pc:docMk/>
            <pc:sldMk cId="3024116171" sldId="2147474090"/>
            <ac:picMk id="7" creationId="{663CDC82-2D17-14C3-217E-CFFBA15622ED}"/>
          </ac:picMkLst>
        </pc:picChg>
      </pc:sldChg>
      <pc:sldChg chg="addSp delSp new del mod">
        <pc:chgData name="Zhan, Yao" userId="37b612df-86ed-4d30-8716-76c92ac1c591" providerId="ADAL" clId="{3F84E826-ADB0-4DE0-BA99-F21E8FCE1044}" dt="2024-02-21T03:27:45.791" v="4636" actId="47"/>
        <pc:sldMkLst>
          <pc:docMk/>
          <pc:sldMk cId="2905709670" sldId="2147474091"/>
        </pc:sldMkLst>
        <pc:spChg chg="del">
          <ac:chgData name="Zhan, Yao" userId="37b612df-86ed-4d30-8716-76c92ac1c591" providerId="ADAL" clId="{3F84E826-ADB0-4DE0-BA99-F21E8FCE1044}" dt="2024-02-20T00:28:12.684" v="4540" actId="478"/>
          <ac:spMkLst>
            <pc:docMk/>
            <pc:sldMk cId="2905709670" sldId="2147474091"/>
            <ac:spMk id="2" creationId="{C6183E5E-5704-DF54-A4B8-AD2D6AB8C3EA}"/>
          </ac:spMkLst>
        </pc:spChg>
        <pc:picChg chg="add">
          <ac:chgData name="Zhan, Yao" userId="37b612df-86ed-4d30-8716-76c92ac1c591" providerId="ADAL" clId="{3F84E826-ADB0-4DE0-BA99-F21E8FCE1044}" dt="2024-02-20T00:28:15.160" v="4541"/>
          <ac:picMkLst>
            <pc:docMk/>
            <pc:sldMk cId="2905709670" sldId="2147474091"/>
            <ac:picMk id="7" creationId="{83D8CA3A-9225-4CDE-447D-59AB7E41544B}"/>
          </ac:picMkLst>
        </pc:picChg>
      </pc:sldChg>
      <pc:sldChg chg="addSp delSp modSp new del mod">
        <pc:chgData name="Zhan, Yao" userId="37b612df-86ed-4d30-8716-76c92ac1c591" providerId="ADAL" clId="{3F84E826-ADB0-4DE0-BA99-F21E8FCE1044}" dt="2024-02-21T02:25:47.610" v="4586" actId="47"/>
        <pc:sldMkLst>
          <pc:docMk/>
          <pc:sldMk cId="1759636611" sldId="2147474092"/>
        </pc:sldMkLst>
        <pc:spChg chg="del">
          <ac:chgData name="Zhan, Yao" userId="37b612df-86ed-4d30-8716-76c92ac1c591" providerId="ADAL" clId="{3F84E826-ADB0-4DE0-BA99-F21E8FCE1044}" dt="2024-02-20T20:59:48.237" v="4543" actId="478"/>
          <ac:spMkLst>
            <pc:docMk/>
            <pc:sldMk cId="1759636611" sldId="2147474092"/>
            <ac:spMk id="2" creationId="{6F023D84-5B30-EEB6-5C5A-1A39587D6210}"/>
          </ac:spMkLst>
        </pc:spChg>
        <pc:picChg chg="add del mod modCrop">
          <ac:chgData name="Zhan, Yao" userId="37b612df-86ed-4d30-8716-76c92ac1c591" providerId="ADAL" clId="{3F84E826-ADB0-4DE0-BA99-F21E8FCE1044}" dt="2024-02-20T21:10:33.329" v="4548" actId="478"/>
          <ac:picMkLst>
            <pc:docMk/>
            <pc:sldMk cId="1759636611" sldId="2147474092"/>
            <ac:picMk id="8" creationId="{EB24EE0C-F335-FB9E-64F9-BB7576E43BC7}"/>
          </ac:picMkLst>
        </pc:picChg>
        <pc:picChg chg="add del mod modCrop">
          <ac:chgData name="Zhan, Yao" userId="37b612df-86ed-4d30-8716-76c92ac1c591" providerId="ADAL" clId="{3F84E826-ADB0-4DE0-BA99-F21E8FCE1044}" dt="2024-02-20T22:33:13.337" v="4553" actId="478"/>
          <ac:picMkLst>
            <pc:docMk/>
            <pc:sldMk cId="1759636611" sldId="2147474092"/>
            <ac:picMk id="10" creationId="{45349A4E-53A2-F7E6-3970-892C5781EA51}"/>
          </ac:picMkLst>
        </pc:picChg>
        <pc:picChg chg="add mod modCrop">
          <ac:chgData name="Zhan, Yao" userId="37b612df-86ed-4d30-8716-76c92ac1c591" providerId="ADAL" clId="{3F84E826-ADB0-4DE0-BA99-F21E8FCE1044}" dt="2024-02-21T02:16:28.748" v="4567" actId="1076"/>
          <ac:picMkLst>
            <pc:docMk/>
            <pc:sldMk cId="1759636611" sldId="2147474092"/>
            <ac:picMk id="12" creationId="{576D6268-3166-5352-5D61-B7D3FFD17A98}"/>
          </ac:picMkLst>
        </pc:picChg>
      </pc:sldChg>
      <pc:sldChg chg="addSp delSp modSp new mod">
        <pc:chgData name="Zhan, Yao" userId="37b612df-86ed-4d30-8716-76c92ac1c591" providerId="ADAL" clId="{3F84E826-ADB0-4DE0-BA99-F21E8FCE1044}" dt="2024-02-21T03:07:05.557" v="4597" actId="1076"/>
        <pc:sldMkLst>
          <pc:docMk/>
          <pc:sldMk cId="1460243573" sldId="2147474093"/>
        </pc:sldMkLst>
        <pc:spChg chg="del">
          <ac:chgData name="Zhan, Yao" userId="37b612df-86ed-4d30-8716-76c92ac1c591" providerId="ADAL" clId="{3F84E826-ADB0-4DE0-BA99-F21E8FCE1044}" dt="2024-02-21T01:41:05.060" v="4558" actId="478"/>
          <ac:spMkLst>
            <pc:docMk/>
            <pc:sldMk cId="1460243573" sldId="2147474093"/>
            <ac:spMk id="2" creationId="{FCBB0977-052C-FE84-7F69-F5DF7B37E718}"/>
          </ac:spMkLst>
        </pc:spChg>
        <pc:picChg chg="add mod">
          <ac:chgData name="Zhan, Yao" userId="37b612df-86ed-4d30-8716-76c92ac1c591" providerId="ADAL" clId="{3F84E826-ADB0-4DE0-BA99-F21E8FCE1044}" dt="2024-02-21T02:21:44.604" v="4568" actId="1076"/>
          <ac:picMkLst>
            <pc:docMk/>
            <pc:sldMk cId="1460243573" sldId="2147474093"/>
            <ac:picMk id="2" creationId="{280C0CC2-1B23-3427-F226-49919532FD2C}"/>
          </ac:picMkLst>
        </pc:picChg>
        <pc:picChg chg="add del">
          <ac:chgData name="Zhan, Yao" userId="37b612df-86ed-4d30-8716-76c92ac1c591" providerId="ADAL" clId="{3F84E826-ADB0-4DE0-BA99-F21E8FCE1044}" dt="2024-02-21T02:04:14.844" v="4561" actId="478"/>
          <ac:picMkLst>
            <pc:docMk/>
            <pc:sldMk cId="1460243573" sldId="2147474093"/>
            <ac:picMk id="7" creationId="{E1BDB26C-67AE-7C74-8D13-27C4419992E5}"/>
          </ac:picMkLst>
        </pc:picChg>
        <pc:picChg chg="add mod">
          <ac:chgData name="Zhan, Yao" userId="37b612df-86ed-4d30-8716-76c92ac1c591" providerId="ADAL" clId="{3F84E826-ADB0-4DE0-BA99-F21E8FCE1044}" dt="2024-02-21T03:07:05.557" v="4597" actId="1076"/>
          <ac:picMkLst>
            <pc:docMk/>
            <pc:sldMk cId="1460243573" sldId="2147474093"/>
            <ac:picMk id="8" creationId="{784A46A4-95BC-008E-3380-E29304C931CF}"/>
          </ac:picMkLst>
        </pc:picChg>
      </pc:sldChg>
      <pc:sldChg chg="addSp delSp modSp new mod">
        <pc:chgData name="Zhan, Yao" userId="37b612df-86ed-4d30-8716-76c92ac1c591" providerId="ADAL" clId="{3F84E826-ADB0-4DE0-BA99-F21E8FCE1044}" dt="2024-02-21T03:23:45.484" v="4629" actId="1076"/>
        <pc:sldMkLst>
          <pc:docMk/>
          <pc:sldMk cId="2345723647" sldId="2147474094"/>
        </pc:sldMkLst>
        <pc:spChg chg="del">
          <ac:chgData name="Zhan, Yao" userId="37b612df-86ed-4d30-8716-76c92ac1c591" providerId="ADAL" clId="{3F84E826-ADB0-4DE0-BA99-F21E8FCE1044}" dt="2024-02-21T03:05:13.708" v="4588" actId="478"/>
          <ac:spMkLst>
            <pc:docMk/>
            <pc:sldMk cId="2345723647" sldId="2147474094"/>
            <ac:spMk id="2" creationId="{242C16F1-B2AA-25F8-E5A9-7F3DD8A43CF4}"/>
          </ac:spMkLst>
        </pc:spChg>
        <pc:picChg chg="add del mod">
          <ac:chgData name="Zhan, Yao" userId="37b612df-86ed-4d30-8716-76c92ac1c591" providerId="ADAL" clId="{3F84E826-ADB0-4DE0-BA99-F21E8FCE1044}" dt="2024-02-21T03:07:22.096" v="4598" actId="478"/>
          <ac:picMkLst>
            <pc:docMk/>
            <pc:sldMk cId="2345723647" sldId="2147474094"/>
            <ac:picMk id="7" creationId="{C158C08C-EAF9-F496-F145-CF147E273FD1}"/>
          </ac:picMkLst>
        </pc:picChg>
        <pc:picChg chg="add mod">
          <ac:chgData name="Zhan, Yao" userId="37b612df-86ed-4d30-8716-76c92ac1c591" providerId="ADAL" clId="{3F84E826-ADB0-4DE0-BA99-F21E8FCE1044}" dt="2024-02-21T03:23:45.484" v="4629" actId="1076"/>
          <ac:picMkLst>
            <pc:docMk/>
            <pc:sldMk cId="2345723647" sldId="2147474094"/>
            <ac:picMk id="8" creationId="{F2C93266-7853-D2F1-BBEF-EF3B5C7C995F}"/>
          </ac:picMkLst>
        </pc:picChg>
        <pc:picChg chg="add del mod modCrop">
          <ac:chgData name="Zhan, Yao" userId="37b612df-86ed-4d30-8716-76c92ac1c591" providerId="ADAL" clId="{3F84E826-ADB0-4DE0-BA99-F21E8FCE1044}" dt="2024-02-21T03:19:34.964" v="4603" actId="478"/>
          <ac:picMkLst>
            <pc:docMk/>
            <pc:sldMk cId="2345723647" sldId="2147474094"/>
            <ac:picMk id="10" creationId="{A6A2783A-04CB-52B8-8B93-AE83762BBB1D}"/>
          </ac:picMkLst>
        </pc:picChg>
        <pc:picChg chg="add mod modCrop">
          <ac:chgData name="Zhan, Yao" userId="37b612df-86ed-4d30-8716-76c92ac1c591" providerId="ADAL" clId="{3F84E826-ADB0-4DE0-BA99-F21E8FCE1044}" dt="2024-02-21T03:23:45.484" v="4629" actId="1076"/>
          <ac:picMkLst>
            <pc:docMk/>
            <pc:sldMk cId="2345723647" sldId="2147474094"/>
            <ac:picMk id="12" creationId="{CA284A57-4AB2-0606-B756-5CB0466476C9}"/>
          </ac:picMkLst>
        </pc:picChg>
        <pc:picChg chg="add mod modCrop">
          <ac:chgData name="Zhan, Yao" userId="37b612df-86ed-4d30-8716-76c92ac1c591" providerId="ADAL" clId="{3F84E826-ADB0-4DE0-BA99-F21E8FCE1044}" dt="2024-02-21T03:23:45.484" v="4629" actId="1076"/>
          <ac:picMkLst>
            <pc:docMk/>
            <pc:sldMk cId="2345723647" sldId="2147474094"/>
            <ac:picMk id="14" creationId="{BA50CECB-EE1B-7AC5-E280-D74C1FE7424B}"/>
          </ac:picMkLst>
        </pc:picChg>
      </pc:sldChg>
      <pc:sldChg chg="addSp delSp modSp new mod">
        <pc:chgData name="Zhan, Yao" userId="37b612df-86ed-4d30-8716-76c92ac1c591" providerId="ADAL" clId="{3F84E826-ADB0-4DE0-BA99-F21E8FCE1044}" dt="2024-02-21T03:32:35.484" v="4662" actId="1076"/>
        <pc:sldMkLst>
          <pc:docMk/>
          <pc:sldMk cId="972418001" sldId="2147474095"/>
        </pc:sldMkLst>
        <pc:spChg chg="del">
          <ac:chgData name="Zhan, Yao" userId="37b612df-86ed-4d30-8716-76c92ac1c591" providerId="ADAL" clId="{3F84E826-ADB0-4DE0-BA99-F21E8FCE1044}" dt="2024-02-21T03:31:14.747" v="4654" actId="478"/>
          <ac:spMkLst>
            <pc:docMk/>
            <pc:sldMk cId="972418001" sldId="2147474095"/>
            <ac:spMk id="2" creationId="{D27500B2-A1DE-DF9B-8198-C9F133E19713}"/>
          </ac:spMkLst>
        </pc:spChg>
        <pc:picChg chg="add mod modCrop">
          <ac:chgData name="Zhan, Yao" userId="37b612df-86ed-4d30-8716-76c92ac1c591" providerId="ADAL" clId="{3F84E826-ADB0-4DE0-BA99-F21E8FCE1044}" dt="2024-02-21T03:31:31.252" v="4659" actId="1076"/>
          <ac:picMkLst>
            <pc:docMk/>
            <pc:sldMk cId="972418001" sldId="2147474095"/>
            <ac:picMk id="7" creationId="{89FDCE40-F7F0-F7D2-7ACD-5B1EB6E03442}"/>
          </ac:picMkLst>
        </pc:picChg>
        <pc:picChg chg="add mod">
          <ac:chgData name="Zhan, Yao" userId="37b612df-86ed-4d30-8716-76c92ac1c591" providerId="ADAL" clId="{3F84E826-ADB0-4DE0-BA99-F21E8FCE1044}" dt="2024-02-21T03:32:35.484" v="4662" actId="1076"/>
          <ac:picMkLst>
            <pc:docMk/>
            <pc:sldMk cId="972418001" sldId="2147474095"/>
            <ac:picMk id="8" creationId="{6CA2A009-851C-EAC8-7DDD-980174D200D0}"/>
          </ac:picMkLst>
        </pc:picChg>
      </pc:sldChg>
    </pc:docChg>
  </pc:docChgLst>
</pc:chgInfo>
</file>

<file path=ppt/comments/modernComment_7FFE544D_1C73D5C6.xml><?xml version="1.0" encoding="utf-8"?>
<p188:cmLst xmlns:a="http://schemas.openxmlformats.org/drawingml/2006/main" xmlns:r="http://schemas.openxmlformats.org/officeDocument/2006/relationships" xmlns:p188="http://schemas.microsoft.com/office/powerpoint/2018/8/main">
  <p188:cm id="{CCFE6E3F-AE47-5B42-A220-D70B66FBA0CE}" authorId="{6EF26633-DDB9-A441-B3A0-9E86DA30F178}" created="2024-02-09T20:50:59.304">
    <pc:sldMkLst xmlns:pc="http://schemas.microsoft.com/office/powerpoint/2013/main/command">
      <pc:docMk/>
      <pc:sldMk cId="3822735020" sldId="2147374153"/>
    </pc:sldMkLst>
    <p188:replyLst>
      <p188:reply id="{ED221C9B-45B0-4502-80EA-DB7F2A9FE9B4}" authorId="{1C852130-E830-BD80-7B6D-E40253BACC4F}" created="2024-02-12T17:05:55.379">
        <p188:txBody>
          <a:bodyPr/>
          <a:lstStyle/>
          <a:p>
            <a:r>
              <a:rPr lang="en-US"/>
              <a:t>Yes, i can do further analysis on this subset comparison</a:t>
            </a:r>
          </a:p>
        </p188:txBody>
      </p188:reply>
    </p188:replyLst>
    <p188:txBody>
      <a:bodyPr/>
      <a:lstStyle/>
      <a:p>
        <a:r>
          <a:rPr lang="en-US"/>
          <a:t>[@Zhan, Yao] this group of NK cells seems quite interesting to me bcz it only appears when NK cells interact with tumor. My hypothesis is they might be the activated (or if go more agresively say, effective) NK cells since they are so close to tumor population in this plot. Can we extract the transcriptome information and compare to the major green NK population? It will be even better if we can compare with in vitro actively proliferating NK (no tumor) cells.</a:t>
        </a:r>
      </a:p>
    </p188:txBody>
  </p188:cm>
  <p188:cm id="{CC36FCC0-A3E5-C642-9F65-64D3B435780F}" authorId="{6EF26633-DDB9-A441-B3A0-9E86DA30F178}" created="2024-02-09T21:06:12.580">
    <ac:deMkLst xmlns:ac="http://schemas.microsoft.com/office/drawing/2013/main/command">
      <pc:docMk xmlns:pc="http://schemas.microsoft.com/office/powerpoint/2013/main/command"/>
      <pc:sldMk xmlns:pc="http://schemas.microsoft.com/office/powerpoint/2013/main/command" cId="477353414" sldId="2147374157"/>
      <ac:spMk id="28" creationId="{B623FAB3-0DD8-C1B2-18D9-604B42B992AF}"/>
    </ac:deMkLst>
    <p188:txBody>
      <a:bodyPr/>
      <a:lstStyle/>
      <a:p>
        <a:r>
          <a:rPr lang="en-US"/>
          <a:t>[@Zhan, Yao] this group of tumor cells only appeared in fresh tumor sample or Blood tumor sample without seeing NK cells. My hypothesis is they are more accessible to CAR-NK killing. Maybe can be used as markers for patient selection?</a:t>
        </a:r>
      </a:p>
    </p188:txBody>
  </p188:cm>
  <p188:cm id="{876EAAE3-84D9-B14B-A116-A9CE25DEB606}" authorId="{6EF26633-DDB9-A441-B3A0-9E86DA30F178}" created="2024-02-09T21:25:27.677" startDate="2024-02-09T21:32:31.867" dueDate="2024-02-09T21:32:31.867" assignedTo="{1C852130-E830-BD80-7B6D-E40253BACC4F}" title="@Zhan, Yao FT Batch 1 need to exclude from this slide. As these was mixed before isolation and mostly NK cells contamination.">
    <ac:deMkLst xmlns:ac="http://schemas.microsoft.com/office/drawing/2013/main/command">
      <pc:docMk xmlns:pc="http://schemas.microsoft.com/office/powerpoint/2013/main/command"/>
      <pc:sldMk xmlns:pc="http://schemas.microsoft.com/office/powerpoint/2013/main/command" cId="477353414" sldId="2147374157"/>
      <ac:spMk id="3" creationId="{81CBE9DC-C099-80B1-9252-D102EF5160A0}"/>
    </ac:deMkLst>
    <p188:replyLst>
      <p188:reply id="{FD164455-1DAA-4E55-9BDB-3993AFCACBB6}" authorId="{B5BC41F5-903C-18F1-E3D8-FBE6529DCB8A}" created="2024-02-09T21:32:31.867">
        <p188:txBody>
          <a:bodyPr/>
          <a:lstStyle/>
          <a:p>
            <a:r>
              <a:rPr lang="en-US"/>
              <a:t>[@Zhan, Yao] FT Batch 1 need to exclude from this slide. As these was mixed before isolation and mostly NK cells contamination. </a:t>
            </a:r>
          </a:p>
        </p188:txBody>
      </p188:reply>
      <p188:reply id="{1FF1D10D-7633-4521-804E-C078F539B804}" authorId="{1C852130-E830-BD80-7B6D-E40253BACC4F}" created="2024-02-12T17:11:53.028">
        <p188:txBody>
          <a:bodyPr/>
          <a:lstStyle/>
          <a:p>
            <a:r>
              <a:rPr lang="en-US"/>
              <a:t>[@Mondal, Anupom] [@Shi, Xi] Batch1 FT is removed, for the sake of presentation, in slide 45 and hided this slide.</a:t>
            </a:r>
          </a:p>
        </p188:txBody>
      </p188:reply>
    </p188:replyLst>
    <p188:txBody>
      <a:bodyPr/>
      <a:lstStyle/>
      <a:p>
        <a:r>
          <a:rPr lang="en-US"/>
          <a:t>[@Zhan, Yao] [@Adiconis, Xian] Is this a contamination or failed lib prep? FT should be mainly tumor cells not NK. Should we include or remove this data?</a:t>
        </a:r>
      </a:p>
    </p188:txBody>
    <p188:extLst>
      <p:ext xmlns:p="http://schemas.openxmlformats.org/presentationml/2006/main" uri="{5BB2D875-25FF-4072-B9AC-8F64D62656EB}">
        <p228:taskDetails xmlns:p228="http://schemas.microsoft.com/office/powerpoint/2022/08/main">
          <p228:history>
            <p228:event time="2024-02-09T21:32:31.867" id="{C49BECF8-6CD6-421A-B563-E1A068B312D7}">
              <p228:atrbtn authorId="{B5BC41F5-903C-18F1-E3D8-FBE6529DCB8A}"/>
              <p228:anchr>
                <p228:comment id="{FD164455-1DAA-4E55-9BDB-3993AFCACBB6}"/>
              </p228:anchr>
              <p228:add/>
            </p228:event>
            <p228:event time="2024-02-09T21:32:31.867" id="{5D9623C6-A0F6-44C1-97D3-779FE75BAC8D}">
              <p228:atrbtn authorId="{B5BC41F5-903C-18F1-E3D8-FBE6529DCB8A}"/>
              <p228:anchr>
                <p228:comment id="{FD164455-1DAA-4E55-9BDB-3993AFCACBB6}"/>
              </p228:anchr>
              <p228:asgn authorId="{1C852130-E830-BD80-7B6D-E40253BACC4F}"/>
            </p228:event>
            <p228:event time="2024-02-09T21:32:31.867" id="{F1F1178A-0D15-42AE-8B8D-DE8C5C223804}">
              <p228:atrbtn authorId="{B5BC41F5-903C-18F1-E3D8-FBE6529DCB8A}"/>
              <p228:anchr>
                <p228:comment id="{FD164455-1DAA-4E55-9BDB-3993AFCACBB6}"/>
              </p228:anchr>
              <p228:date stDt="2024-02-09T21:32:31.867" endDt="2024-02-09T21:32:31.867"/>
            </p228:event>
            <p228:event time="2024-02-09T21:32:31.867" id="{9396ABAE-B469-47CA-B78F-451741F6C8D8}">
              <p228:atrbtn authorId="{B5BC41F5-903C-18F1-E3D8-FBE6529DCB8A}"/>
              <p228:anchr>
                <p228:comment id="{FD164455-1DAA-4E55-9BDB-3993AFCACBB6}"/>
              </p228:anchr>
              <p228:title val="@Zhan, Yao FT Batch 1 need to exclude from this slide. As these was mixed before isolation and mostly NK cells contamination."/>
            </p228:event>
          </p228:history>
        </p228:taskDetails>
      </p:ext>
    </p188:extLst>
  </p188:cm>
  <p188:cm id="{75095050-8C33-EC4F-A9BB-4579AAFC8117}" authorId="{6EF26633-DDB9-A441-B3A0-9E86DA30F178}" created="2024-02-12T16:56:14.492" startDate="2024-02-12T17:11:04.339" dueDate="2024-02-12T17:11:04.339" assignedTo="{B5BC41F5-903C-18F1-E3D8-FBE6529DCB8A}" title="@Shi, Xi @Mondal, Anupom Batch1 FT is removed, for the sake of presentation, in slide 45.">
    <pc:sldMkLst xmlns:pc="http://schemas.microsoft.com/office/powerpoint/2013/main/command">
      <pc:docMk/>
      <pc:sldMk cId="477353414" sldId="2147374157"/>
    </pc:sldMkLst>
    <p188:replyLst/>
    <p188:txBody>
      <a:bodyPr/>
      <a:lstStyle/>
      <a:p>
        <a:r>
          <a:rPr lang="en-US"/>
          <a:t>[@Zhan, Yao] Since we have some tumor cells in the NK samples collected from blood and bone marrow, can we run a cell-cell communication algorithm or cellchat to see their interaction pathways?</a:t>
        </a:r>
      </a:p>
    </p188:txBody>
    <p188:extLst>
      <p:ext xmlns:p="http://schemas.openxmlformats.org/presentationml/2006/main" uri="{5BB2D875-25FF-4072-B9AC-8F64D62656EB}">
        <p228:taskDetails xmlns:p228="http://schemas.microsoft.com/office/powerpoint/2022/08/main">
          <p228:history>
            <p228:event time="2024-02-12T17:11:04.339" id="{8D9869C5-9CD0-4E7B-A24C-4FB76216E5B8}">
              <p228:atrbtn authorId="{1C852130-E830-BD80-7B6D-E40253BACC4F}"/>
              <p228:anchr>
                <p228:comment id="{B7B904D3-8BF3-4520-A7DE-E6D821D8DD99}"/>
              </p228:anchr>
              <p228:add/>
            </p228:event>
            <p228:event time="2024-02-12T17:11:04.339" id="{C2F9BB8A-1926-41BB-9664-35927D92AF06}">
              <p228:atrbtn authorId="{1C852130-E830-BD80-7B6D-E40253BACC4F}"/>
              <p228:anchr>
                <p228:comment id="{B7B904D3-8BF3-4520-A7DE-E6D821D8DD99}"/>
              </p228:anchr>
              <p228:asgn authorId="{B5BC41F5-903C-18F1-E3D8-FBE6529DCB8A}"/>
            </p228:event>
            <p228:event time="2024-02-12T17:11:04.339" id="{48BCB0C3-7452-4448-AE2B-6236F5D64196}">
              <p228:atrbtn authorId="{1C852130-E830-BD80-7B6D-E40253BACC4F}"/>
              <p228:anchr>
                <p228:comment id="{B7B904D3-8BF3-4520-A7DE-E6D821D8DD99}"/>
              </p228:anchr>
              <p228:date stDt="2024-02-12T17:11:04.339" endDt="2024-02-12T17:11:04.339"/>
            </p228:event>
            <p228:event time="2024-02-12T17:11:04.339" id="{FDF162C6-C01C-4763-B639-7E54EC8E11DC}">
              <p228:atrbtn authorId="{1C852130-E830-BD80-7B6D-E40253BACC4F}"/>
              <p228:anchr>
                <p228:comment id="{B7B904D3-8BF3-4520-A7DE-E6D821D8DD99}"/>
              </p228:anchr>
              <p228:title val="@Shi, Xi @Mondal, Anupom Batch1 FT is removed, for the sake of presentation, in slide 45."/>
            </p228:event>
          </p228:history>
        </p228:taskDetail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9100" cy="498693"/>
          </a:xfrm>
          <a:prstGeom prst="rect">
            <a:avLst/>
          </a:prstGeom>
        </p:spPr>
        <p:txBody>
          <a:bodyPr vert="horz" lIns="94640" tIns="47320" rIns="94640" bIns="47320" rtlCol="0"/>
          <a:lstStyle>
            <a:lvl1pPr algn="l">
              <a:defRPr sz="1200"/>
            </a:lvl1pPr>
          </a:lstStyle>
          <a:p>
            <a:endParaRPr lang="en-US"/>
          </a:p>
        </p:txBody>
      </p:sp>
      <p:sp>
        <p:nvSpPr>
          <p:cNvPr id="3" name="Date Placeholder 2"/>
          <p:cNvSpPr>
            <a:spLocks noGrp="1"/>
          </p:cNvSpPr>
          <p:nvPr>
            <p:ph type="dt" idx="1"/>
          </p:nvPr>
        </p:nvSpPr>
        <p:spPr>
          <a:xfrm>
            <a:off x="3854939" y="1"/>
            <a:ext cx="2949100" cy="498693"/>
          </a:xfrm>
          <a:prstGeom prst="rect">
            <a:avLst/>
          </a:prstGeom>
        </p:spPr>
        <p:txBody>
          <a:bodyPr vert="horz" lIns="94640" tIns="47320" rIns="94640" bIns="47320" rtlCol="0"/>
          <a:lstStyle>
            <a:lvl1pPr algn="r">
              <a:defRPr sz="1200"/>
            </a:lvl1pPr>
          </a:lstStyle>
          <a:p>
            <a:fld id="{625DEF87-78CF-4C57-A0B1-A9406068048C}" type="datetimeFigureOut">
              <a:rPr lang="en-US" smtClean="0"/>
              <a:t>2/20/2024</a:t>
            </a:fld>
            <a:endParaRPr lang="en-US"/>
          </a:p>
        </p:txBody>
      </p:sp>
      <p:sp>
        <p:nvSpPr>
          <p:cNvPr id="4" name="Slide Image Placeholder 3"/>
          <p:cNvSpPr>
            <a:spLocks noGrp="1" noRot="1" noChangeAspect="1"/>
          </p:cNvSpPr>
          <p:nvPr>
            <p:ph type="sldImg" idx="2"/>
          </p:nvPr>
        </p:nvSpPr>
        <p:spPr>
          <a:xfrm>
            <a:off x="422275" y="1243013"/>
            <a:ext cx="5961063" cy="3354387"/>
          </a:xfrm>
          <a:prstGeom prst="rect">
            <a:avLst/>
          </a:prstGeom>
          <a:noFill/>
          <a:ln w="12700">
            <a:solidFill>
              <a:prstClr val="black"/>
            </a:solidFill>
          </a:ln>
        </p:spPr>
        <p:txBody>
          <a:bodyPr vert="horz" lIns="94640" tIns="47320" rIns="94640" bIns="47320" rtlCol="0" anchor="ctr"/>
          <a:lstStyle/>
          <a:p>
            <a:endParaRPr lang="en-US"/>
          </a:p>
        </p:txBody>
      </p:sp>
      <p:sp>
        <p:nvSpPr>
          <p:cNvPr id="5" name="Notes Placeholder 4"/>
          <p:cNvSpPr>
            <a:spLocks noGrp="1"/>
          </p:cNvSpPr>
          <p:nvPr>
            <p:ph type="body" sz="quarter" idx="3"/>
          </p:nvPr>
        </p:nvSpPr>
        <p:spPr>
          <a:xfrm>
            <a:off x="680562" y="4783307"/>
            <a:ext cx="5444490" cy="3913615"/>
          </a:xfrm>
          <a:prstGeom prst="rect">
            <a:avLst/>
          </a:prstGeom>
        </p:spPr>
        <p:txBody>
          <a:bodyPr vert="horz" lIns="94640" tIns="47320" rIns="94640" bIns="473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0647"/>
            <a:ext cx="2949100" cy="498692"/>
          </a:xfrm>
          <a:prstGeom prst="rect">
            <a:avLst/>
          </a:prstGeom>
        </p:spPr>
        <p:txBody>
          <a:bodyPr vert="horz" lIns="94640" tIns="47320" rIns="94640" bIns="47320" rtlCol="0" anchor="b"/>
          <a:lstStyle>
            <a:lvl1pPr algn="l">
              <a:defRPr sz="1200"/>
            </a:lvl1pPr>
          </a:lstStyle>
          <a:p>
            <a:endParaRPr lang="en-US"/>
          </a:p>
        </p:txBody>
      </p:sp>
      <p:sp>
        <p:nvSpPr>
          <p:cNvPr id="7" name="Slide Number Placeholder 6"/>
          <p:cNvSpPr>
            <a:spLocks noGrp="1"/>
          </p:cNvSpPr>
          <p:nvPr>
            <p:ph type="sldNum" sz="quarter" idx="5"/>
          </p:nvPr>
        </p:nvSpPr>
        <p:spPr>
          <a:xfrm>
            <a:off x="3854939" y="9440647"/>
            <a:ext cx="2949100" cy="498692"/>
          </a:xfrm>
          <a:prstGeom prst="rect">
            <a:avLst/>
          </a:prstGeom>
        </p:spPr>
        <p:txBody>
          <a:bodyPr vert="horz" lIns="94640" tIns="47320" rIns="94640" bIns="47320" rtlCol="0" anchor="b"/>
          <a:lstStyle>
            <a:lvl1pPr algn="r">
              <a:defRPr sz="1200"/>
            </a:lvl1pPr>
          </a:lstStyle>
          <a:p>
            <a:fld id="{49E0EA7B-6822-4EC8-8C65-EACC542A1394}" type="slidenum">
              <a:rPr lang="en-US" smtClean="0"/>
              <a:t>‹#›</a:t>
            </a:fld>
            <a:endParaRPr lang="en-US"/>
          </a:p>
        </p:txBody>
      </p:sp>
    </p:spTree>
    <p:extLst>
      <p:ext uri="{BB962C8B-B14F-4D97-AF65-F5344CB8AC3E}">
        <p14:creationId xmlns:p14="http://schemas.microsoft.com/office/powerpoint/2010/main" val="2584591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mean values are average CAR or individual CAR</a:t>
            </a:r>
          </a:p>
          <a:p>
            <a:endParaRPr lang="en-US" dirty="0"/>
          </a:p>
        </p:txBody>
      </p:sp>
      <p:sp>
        <p:nvSpPr>
          <p:cNvPr id="4" name="Slide Number Placeholder 3"/>
          <p:cNvSpPr>
            <a:spLocks noGrp="1"/>
          </p:cNvSpPr>
          <p:nvPr>
            <p:ph type="sldNum" sz="quarter" idx="5"/>
          </p:nvPr>
        </p:nvSpPr>
        <p:spPr/>
        <p:txBody>
          <a:bodyPr/>
          <a:lstStyle/>
          <a:p>
            <a:fld id="{49E0EA7B-6822-4EC8-8C65-EACC542A1394}" type="slidenum">
              <a:rPr lang="en-US" smtClean="0"/>
              <a:t>7</a:t>
            </a:fld>
            <a:endParaRPr lang="en-US"/>
          </a:p>
        </p:txBody>
      </p:sp>
    </p:spTree>
    <p:extLst>
      <p:ext uri="{BB962C8B-B14F-4D97-AF65-F5344CB8AC3E}">
        <p14:creationId xmlns:p14="http://schemas.microsoft.com/office/powerpoint/2010/main" val="3928776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mean values are average CAR or individual CAR</a:t>
            </a:r>
          </a:p>
          <a:p>
            <a:endParaRPr lang="en-US" dirty="0"/>
          </a:p>
        </p:txBody>
      </p:sp>
      <p:sp>
        <p:nvSpPr>
          <p:cNvPr id="4" name="Slide Number Placeholder 3"/>
          <p:cNvSpPr>
            <a:spLocks noGrp="1"/>
          </p:cNvSpPr>
          <p:nvPr>
            <p:ph type="sldNum" sz="quarter" idx="5"/>
          </p:nvPr>
        </p:nvSpPr>
        <p:spPr/>
        <p:txBody>
          <a:bodyPr/>
          <a:lstStyle/>
          <a:p>
            <a:fld id="{49E0EA7B-6822-4EC8-8C65-EACC542A1394}" type="slidenum">
              <a:rPr lang="en-US" smtClean="0"/>
              <a:t>8</a:t>
            </a:fld>
            <a:endParaRPr lang="en-US"/>
          </a:p>
        </p:txBody>
      </p:sp>
    </p:spTree>
    <p:extLst>
      <p:ext uri="{BB962C8B-B14F-4D97-AF65-F5344CB8AC3E}">
        <p14:creationId xmlns:p14="http://schemas.microsoft.com/office/powerpoint/2010/main" val="1086868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mean values are average CAR or individual CAR</a:t>
            </a:r>
          </a:p>
          <a:p>
            <a:endParaRPr lang="en-US" dirty="0"/>
          </a:p>
        </p:txBody>
      </p:sp>
      <p:sp>
        <p:nvSpPr>
          <p:cNvPr id="4" name="Slide Number Placeholder 3"/>
          <p:cNvSpPr>
            <a:spLocks noGrp="1"/>
          </p:cNvSpPr>
          <p:nvPr>
            <p:ph type="sldNum" sz="quarter" idx="5"/>
          </p:nvPr>
        </p:nvSpPr>
        <p:spPr/>
        <p:txBody>
          <a:bodyPr/>
          <a:lstStyle/>
          <a:p>
            <a:fld id="{49E0EA7B-6822-4EC8-8C65-EACC542A1394}" type="slidenum">
              <a:rPr lang="en-US" smtClean="0"/>
              <a:t>22</a:t>
            </a:fld>
            <a:endParaRPr lang="en-US"/>
          </a:p>
        </p:txBody>
      </p:sp>
    </p:spTree>
    <p:extLst>
      <p:ext uri="{BB962C8B-B14F-4D97-AF65-F5344CB8AC3E}">
        <p14:creationId xmlns:p14="http://schemas.microsoft.com/office/powerpoint/2010/main" val="2724988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mean values are average CAR or individual CAR</a:t>
            </a:r>
          </a:p>
          <a:p>
            <a:endParaRPr lang="en-US" dirty="0"/>
          </a:p>
        </p:txBody>
      </p:sp>
      <p:sp>
        <p:nvSpPr>
          <p:cNvPr id="4" name="Slide Number Placeholder 3"/>
          <p:cNvSpPr>
            <a:spLocks noGrp="1"/>
          </p:cNvSpPr>
          <p:nvPr>
            <p:ph type="sldNum" sz="quarter" idx="5"/>
          </p:nvPr>
        </p:nvSpPr>
        <p:spPr/>
        <p:txBody>
          <a:bodyPr/>
          <a:lstStyle/>
          <a:p>
            <a:fld id="{49E0EA7B-6822-4EC8-8C65-EACC542A1394}" type="slidenum">
              <a:rPr lang="en-US" smtClean="0"/>
              <a:t>27</a:t>
            </a:fld>
            <a:endParaRPr lang="en-US"/>
          </a:p>
        </p:txBody>
      </p:sp>
    </p:spTree>
    <p:extLst>
      <p:ext uri="{BB962C8B-B14F-4D97-AF65-F5344CB8AC3E}">
        <p14:creationId xmlns:p14="http://schemas.microsoft.com/office/powerpoint/2010/main" val="39439515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1">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82B9CECE-7D8F-8C4A-AFC6-A963B1F05594}"/>
              </a:ext>
            </a:extLst>
          </p:cNvPr>
          <p:cNvSpPr/>
          <p:nvPr userDrawn="1"/>
        </p:nvSpPr>
        <p:spPr>
          <a:xfrm>
            <a:off x="0" y="61263"/>
            <a:ext cx="255181" cy="849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0" lang="en-US" altLang="en-US" sz="1800">
              <a:solidFill>
                <a:schemeClr val="accent1"/>
              </a:solidFill>
            </a:endParaRPr>
          </a:p>
        </p:txBody>
      </p:sp>
      <p:sp>
        <p:nvSpPr>
          <p:cNvPr id="10" name="Picture Placeholder 9">
            <a:extLst>
              <a:ext uri="{FF2B5EF4-FFF2-40B4-BE49-F238E27FC236}">
                <a16:creationId xmlns:a16="http://schemas.microsoft.com/office/drawing/2014/main" id="{91E79114-5B74-9547-8292-DAB8965D43FD}"/>
              </a:ext>
            </a:extLst>
          </p:cNvPr>
          <p:cNvSpPr>
            <a:spLocks noGrp="1"/>
          </p:cNvSpPr>
          <p:nvPr>
            <p:ph type="pic" sz="quarter" idx="10"/>
          </p:nvPr>
        </p:nvSpPr>
        <p:spPr>
          <a:xfrm>
            <a:off x="749005" y="506"/>
            <a:ext cx="11459359" cy="3428494"/>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64472"/>
              <a:gd name="connsiteY0" fmla="*/ 0 h 6630428"/>
              <a:gd name="connsiteX1" fmla="*/ 11864472 w 11864472"/>
              <a:gd name="connsiteY1" fmla="*/ 188353 h 6630428"/>
              <a:gd name="connsiteX2" fmla="*/ 11855613 w 11864472"/>
              <a:gd name="connsiteY2" fmla="*/ 6628774 h 6630428"/>
              <a:gd name="connsiteX3" fmla="*/ 579722 w 11864472"/>
              <a:gd name="connsiteY3" fmla="*/ 6630428 h 6630428"/>
              <a:gd name="connsiteX4" fmla="*/ 0 w 11864472"/>
              <a:gd name="connsiteY4" fmla="*/ 6050706 h 6630428"/>
              <a:gd name="connsiteX5" fmla="*/ 0 w 11864472"/>
              <a:gd name="connsiteY5" fmla="*/ 0 h 6630428"/>
              <a:gd name="connsiteX0" fmla="*/ 0 w 11864472"/>
              <a:gd name="connsiteY0" fmla="*/ 13527 h 6643955"/>
              <a:gd name="connsiteX1" fmla="*/ 11864472 w 11864472"/>
              <a:gd name="connsiteY1" fmla="*/ 0 h 6643955"/>
              <a:gd name="connsiteX2" fmla="*/ 11855613 w 11864472"/>
              <a:gd name="connsiteY2" fmla="*/ 6642301 h 6643955"/>
              <a:gd name="connsiteX3" fmla="*/ 579722 w 11864472"/>
              <a:gd name="connsiteY3" fmla="*/ 6643955 h 6643955"/>
              <a:gd name="connsiteX4" fmla="*/ 0 w 11864472"/>
              <a:gd name="connsiteY4" fmla="*/ 6064233 h 6643955"/>
              <a:gd name="connsiteX5" fmla="*/ 0 w 11864472"/>
              <a:gd name="connsiteY5" fmla="*/ 13527 h 6643955"/>
              <a:gd name="connsiteX0" fmla="*/ 0 w 11864472"/>
              <a:gd name="connsiteY0" fmla="*/ 1319813 h 6643955"/>
              <a:gd name="connsiteX1" fmla="*/ 11864472 w 11864472"/>
              <a:gd name="connsiteY1" fmla="*/ 0 h 6643955"/>
              <a:gd name="connsiteX2" fmla="*/ 11855613 w 11864472"/>
              <a:gd name="connsiteY2" fmla="*/ 6642301 h 6643955"/>
              <a:gd name="connsiteX3" fmla="*/ 579722 w 11864472"/>
              <a:gd name="connsiteY3" fmla="*/ 6643955 h 6643955"/>
              <a:gd name="connsiteX4" fmla="*/ 0 w 11864472"/>
              <a:gd name="connsiteY4" fmla="*/ 6064233 h 6643955"/>
              <a:gd name="connsiteX5" fmla="*/ 0 w 11864472"/>
              <a:gd name="connsiteY5" fmla="*/ 1319813 h 6643955"/>
              <a:gd name="connsiteX0" fmla="*/ 0 w 11864472"/>
              <a:gd name="connsiteY0" fmla="*/ 13527 h 5337669"/>
              <a:gd name="connsiteX1" fmla="*/ 11864472 w 11864472"/>
              <a:gd name="connsiteY1" fmla="*/ 0 h 5337669"/>
              <a:gd name="connsiteX2" fmla="*/ 11855613 w 11864472"/>
              <a:gd name="connsiteY2" fmla="*/ 5336015 h 5337669"/>
              <a:gd name="connsiteX3" fmla="*/ 579722 w 11864472"/>
              <a:gd name="connsiteY3" fmla="*/ 5337669 h 5337669"/>
              <a:gd name="connsiteX4" fmla="*/ 0 w 11864472"/>
              <a:gd name="connsiteY4" fmla="*/ 4757947 h 5337669"/>
              <a:gd name="connsiteX5" fmla="*/ 0 w 11864472"/>
              <a:gd name="connsiteY5" fmla="*/ 13527 h 5337669"/>
              <a:gd name="connsiteX0" fmla="*/ 0 w 11864472"/>
              <a:gd name="connsiteY0" fmla="*/ 1652 h 5337669"/>
              <a:gd name="connsiteX1" fmla="*/ 11864472 w 11864472"/>
              <a:gd name="connsiteY1" fmla="*/ 0 h 5337669"/>
              <a:gd name="connsiteX2" fmla="*/ 11855613 w 11864472"/>
              <a:gd name="connsiteY2" fmla="*/ 5336015 h 5337669"/>
              <a:gd name="connsiteX3" fmla="*/ 579722 w 11864472"/>
              <a:gd name="connsiteY3" fmla="*/ 5337669 h 5337669"/>
              <a:gd name="connsiteX4" fmla="*/ 0 w 11864472"/>
              <a:gd name="connsiteY4" fmla="*/ 4757947 h 5337669"/>
              <a:gd name="connsiteX5" fmla="*/ 0 w 11864472"/>
              <a:gd name="connsiteY5" fmla="*/ 1652 h 5337669"/>
              <a:gd name="connsiteX0" fmla="*/ 0 w 11864472"/>
              <a:gd name="connsiteY0" fmla="*/ 2201927 h 5337669"/>
              <a:gd name="connsiteX1" fmla="*/ 11864472 w 11864472"/>
              <a:gd name="connsiteY1" fmla="*/ 0 h 5337669"/>
              <a:gd name="connsiteX2" fmla="*/ 11855613 w 11864472"/>
              <a:gd name="connsiteY2" fmla="*/ 5336015 h 5337669"/>
              <a:gd name="connsiteX3" fmla="*/ 579722 w 11864472"/>
              <a:gd name="connsiteY3" fmla="*/ 5337669 h 5337669"/>
              <a:gd name="connsiteX4" fmla="*/ 0 w 11864472"/>
              <a:gd name="connsiteY4" fmla="*/ 4757947 h 5337669"/>
              <a:gd name="connsiteX5" fmla="*/ 0 w 11864472"/>
              <a:gd name="connsiteY5" fmla="*/ 2201927 h 5337669"/>
              <a:gd name="connsiteX0" fmla="*/ 0 w 11864472"/>
              <a:gd name="connsiteY0" fmla="*/ 1652 h 3137394"/>
              <a:gd name="connsiteX1" fmla="*/ 11864472 w 11864472"/>
              <a:gd name="connsiteY1" fmla="*/ 0 h 3137394"/>
              <a:gd name="connsiteX2" fmla="*/ 11855613 w 11864472"/>
              <a:gd name="connsiteY2" fmla="*/ 3135740 h 3137394"/>
              <a:gd name="connsiteX3" fmla="*/ 579722 w 11864472"/>
              <a:gd name="connsiteY3" fmla="*/ 3137394 h 3137394"/>
              <a:gd name="connsiteX4" fmla="*/ 0 w 11864472"/>
              <a:gd name="connsiteY4" fmla="*/ 2557672 h 3137394"/>
              <a:gd name="connsiteX5" fmla="*/ 0 w 11864472"/>
              <a:gd name="connsiteY5" fmla="*/ 1652 h 3137394"/>
              <a:gd name="connsiteX0" fmla="*/ 0 w 11864472"/>
              <a:gd name="connsiteY0" fmla="*/ 0 h 3420555"/>
              <a:gd name="connsiteX1" fmla="*/ 11864472 w 11864472"/>
              <a:gd name="connsiteY1" fmla="*/ 283161 h 3420555"/>
              <a:gd name="connsiteX2" fmla="*/ 11855613 w 11864472"/>
              <a:gd name="connsiteY2" fmla="*/ 3418901 h 3420555"/>
              <a:gd name="connsiteX3" fmla="*/ 579722 w 11864472"/>
              <a:gd name="connsiteY3" fmla="*/ 3420555 h 3420555"/>
              <a:gd name="connsiteX4" fmla="*/ 0 w 11864472"/>
              <a:gd name="connsiteY4" fmla="*/ 2840833 h 3420555"/>
              <a:gd name="connsiteX5" fmla="*/ 0 w 11864472"/>
              <a:gd name="connsiteY5" fmla="*/ 0 h 3420555"/>
              <a:gd name="connsiteX0" fmla="*/ 0 w 11864472"/>
              <a:gd name="connsiteY0" fmla="*/ 1652 h 3422207"/>
              <a:gd name="connsiteX1" fmla="*/ 11864472 w 11864472"/>
              <a:gd name="connsiteY1" fmla="*/ 0 h 3422207"/>
              <a:gd name="connsiteX2" fmla="*/ 11855613 w 11864472"/>
              <a:gd name="connsiteY2" fmla="*/ 3420553 h 3422207"/>
              <a:gd name="connsiteX3" fmla="*/ 579722 w 11864472"/>
              <a:gd name="connsiteY3" fmla="*/ 3422207 h 3422207"/>
              <a:gd name="connsiteX4" fmla="*/ 0 w 11864472"/>
              <a:gd name="connsiteY4" fmla="*/ 2842485 h 3422207"/>
              <a:gd name="connsiteX5" fmla="*/ 0 w 11864472"/>
              <a:gd name="connsiteY5" fmla="*/ 1652 h 3422207"/>
              <a:gd name="connsiteX0" fmla="*/ 0 w 11855613"/>
              <a:gd name="connsiteY0" fmla="*/ 0 h 3420555"/>
              <a:gd name="connsiteX1" fmla="*/ 11834492 w 11855613"/>
              <a:gd name="connsiteY1" fmla="*/ 58309 h 3420555"/>
              <a:gd name="connsiteX2" fmla="*/ 11855613 w 11855613"/>
              <a:gd name="connsiteY2" fmla="*/ 3418901 h 3420555"/>
              <a:gd name="connsiteX3" fmla="*/ 579722 w 11855613"/>
              <a:gd name="connsiteY3" fmla="*/ 3420555 h 3420555"/>
              <a:gd name="connsiteX4" fmla="*/ 0 w 11855613"/>
              <a:gd name="connsiteY4" fmla="*/ 2840833 h 3420555"/>
              <a:gd name="connsiteX5" fmla="*/ 0 w 11855613"/>
              <a:gd name="connsiteY5" fmla="*/ 0 h 3420555"/>
              <a:gd name="connsiteX0" fmla="*/ 0 w 11855613"/>
              <a:gd name="connsiteY0" fmla="*/ 1652 h 3362246"/>
              <a:gd name="connsiteX1" fmla="*/ 11834492 w 11855613"/>
              <a:gd name="connsiteY1" fmla="*/ 0 h 3362246"/>
              <a:gd name="connsiteX2" fmla="*/ 11855613 w 11855613"/>
              <a:gd name="connsiteY2" fmla="*/ 3360592 h 3362246"/>
              <a:gd name="connsiteX3" fmla="*/ 579722 w 11855613"/>
              <a:gd name="connsiteY3" fmla="*/ 3362246 h 3362246"/>
              <a:gd name="connsiteX4" fmla="*/ 0 w 11855613"/>
              <a:gd name="connsiteY4" fmla="*/ 2782524 h 3362246"/>
              <a:gd name="connsiteX5" fmla="*/ 0 w 11855613"/>
              <a:gd name="connsiteY5" fmla="*/ 1652 h 3362246"/>
              <a:gd name="connsiteX0" fmla="*/ 0 w 11864473"/>
              <a:gd name="connsiteY0" fmla="*/ 0 h 3360594"/>
              <a:gd name="connsiteX1" fmla="*/ 11864473 w 11864473"/>
              <a:gd name="connsiteY1" fmla="*/ 13338 h 3360594"/>
              <a:gd name="connsiteX2" fmla="*/ 11855613 w 11864473"/>
              <a:gd name="connsiteY2" fmla="*/ 3358940 h 3360594"/>
              <a:gd name="connsiteX3" fmla="*/ 579722 w 11864473"/>
              <a:gd name="connsiteY3" fmla="*/ 3360594 h 3360594"/>
              <a:gd name="connsiteX4" fmla="*/ 0 w 11864473"/>
              <a:gd name="connsiteY4" fmla="*/ 2780872 h 3360594"/>
              <a:gd name="connsiteX5" fmla="*/ 0 w 11864473"/>
              <a:gd name="connsiteY5" fmla="*/ 0 h 3360594"/>
              <a:gd name="connsiteX0" fmla="*/ 0 w 11864473"/>
              <a:gd name="connsiteY0" fmla="*/ 1652 h 3362246"/>
              <a:gd name="connsiteX1" fmla="*/ 11864473 w 11864473"/>
              <a:gd name="connsiteY1" fmla="*/ 0 h 3362246"/>
              <a:gd name="connsiteX2" fmla="*/ 11855613 w 11864473"/>
              <a:gd name="connsiteY2" fmla="*/ 3360592 h 3362246"/>
              <a:gd name="connsiteX3" fmla="*/ 579722 w 11864473"/>
              <a:gd name="connsiteY3" fmla="*/ 3362246 h 3362246"/>
              <a:gd name="connsiteX4" fmla="*/ 0 w 11864473"/>
              <a:gd name="connsiteY4" fmla="*/ 2782524 h 3362246"/>
              <a:gd name="connsiteX5" fmla="*/ 0 w 11864473"/>
              <a:gd name="connsiteY5" fmla="*/ 1652 h 3362246"/>
              <a:gd name="connsiteX0" fmla="*/ 0 w 11855629"/>
              <a:gd name="connsiteY0" fmla="*/ 1652 h 3362246"/>
              <a:gd name="connsiteX1" fmla="*/ 11459359 w 11855629"/>
              <a:gd name="connsiteY1" fmla="*/ 0 h 3362246"/>
              <a:gd name="connsiteX2" fmla="*/ 11855613 w 11855629"/>
              <a:gd name="connsiteY2" fmla="*/ 3360592 h 3362246"/>
              <a:gd name="connsiteX3" fmla="*/ 579722 w 11855629"/>
              <a:gd name="connsiteY3" fmla="*/ 3362246 h 3362246"/>
              <a:gd name="connsiteX4" fmla="*/ 0 w 11855629"/>
              <a:gd name="connsiteY4" fmla="*/ 2782524 h 3362246"/>
              <a:gd name="connsiteX5" fmla="*/ 0 w 11855629"/>
              <a:gd name="connsiteY5" fmla="*/ 1652 h 3362246"/>
              <a:gd name="connsiteX0" fmla="*/ 0 w 11459359"/>
              <a:gd name="connsiteY0" fmla="*/ 1652 h 3362246"/>
              <a:gd name="connsiteX1" fmla="*/ 11459359 w 11459359"/>
              <a:gd name="connsiteY1" fmla="*/ 0 h 3362246"/>
              <a:gd name="connsiteX2" fmla="*/ 11438924 w 11459359"/>
              <a:gd name="connsiteY2" fmla="*/ 3360592 h 3362246"/>
              <a:gd name="connsiteX3" fmla="*/ 579722 w 11459359"/>
              <a:gd name="connsiteY3" fmla="*/ 3362246 h 3362246"/>
              <a:gd name="connsiteX4" fmla="*/ 0 w 11459359"/>
              <a:gd name="connsiteY4" fmla="*/ 2782524 h 3362246"/>
              <a:gd name="connsiteX5" fmla="*/ 0 w 11459359"/>
              <a:gd name="connsiteY5" fmla="*/ 1652 h 33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59359" h="3362246">
                <a:moveTo>
                  <a:pt x="0" y="1652"/>
                </a:moveTo>
                <a:lnTo>
                  <a:pt x="11459359" y="0"/>
                </a:lnTo>
                <a:cubicBezTo>
                  <a:pt x="11456406" y="1115201"/>
                  <a:pt x="11441877" y="2245391"/>
                  <a:pt x="11438924" y="3360592"/>
                </a:cubicBezTo>
                <a:lnTo>
                  <a:pt x="579722" y="3362246"/>
                </a:lnTo>
                <a:cubicBezTo>
                  <a:pt x="259550" y="3362246"/>
                  <a:pt x="0" y="3102696"/>
                  <a:pt x="0" y="2782524"/>
                </a:cubicBezTo>
                <a:lnTo>
                  <a:pt x="0" y="1652"/>
                </a:lnTo>
                <a:close/>
              </a:path>
            </a:pathLst>
          </a:custGeom>
          <a:noFill/>
        </p:spPr>
        <p:txBody>
          <a:bodyPr/>
          <a:lstStyle>
            <a:lvl1pPr marL="0" indent="0">
              <a:buNone/>
              <a:defRPr sz="2400">
                <a:solidFill>
                  <a:schemeClr val="bg1"/>
                </a:solidFill>
              </a:defRPr>
            </a:lvl1pPr>
          </a:lstStyle>
          <a:p>
            <a:r>
              <a:rPr lang="en-US"/>
              <a:t>Click icon to add picture</a:t>
            </a:r>
            <a:endParaRPr lang="en-JP" dirty="0"/>
          </a:p>
        </p:txBody>
      </p:sp>
      <p:pic>
        <p:nvPicPr>
          <p:cNvPr id="18" name="Picture 17" descr="Takeda">
            <a:extLst>
              <a:ext uri="{FF2B5EF4-FFF2-40B4-BE49-F238E27FC236}">
                <a16:creationId xmlns:a16="http://schemas.microsoft.com/office/drawing/2014/main" id="{5F9376FC-2A9F-C644-AD88-C6E1B65B4D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90516" y="3362752"/>
            <a:ext cx="2251710" cy="1248865"/>
          </a:xfrm>
          <a:prstGeom prst="rect">
            <a:avLst/>
          </a:prstGeom>
        </p:spPr>
      </p:pic>
      <p:sp>
        <p:nvSpPr>
          <p:cNvPr id="15" name="Title 1">
            <a:extLst>
              <a:ext uri="{FF2B5EF4-FFF2-40B4-BE49-F238E27FC236}">
                <a16:creationId xmlns:a16="http://schemas.microsoft.com/office/drawing/2014/main" id="{9F5E8E0A-41D4-8346-9248-0B9AAC71238D}"/>
              </a:ext>
            </a:extLst>
          </p:cNvPr>
          <p:cNvSpPr>
            <a:spLocks noGrp="1"/>
          </p:cNvSpPr>
          <p:nvPr>
            <p:ph type="ctrTitle" hasCustomPrompt="1"/>
          </p:nvPr>
        </p:nvSpPr>
        <p:spPr>
          <a:xfrm>
            <a:off x="1194730" y="3956816"/>
            <a:ext cx="7699670" cy="1015681"/>
          </a:xfrm>
          <a:prstGeom prst="rect">
            <a:avLst/>
          </a:prstGeom>
        </p:spPr>
        <p:txBody>
          <a:bodyPr wrap="square" lIns="0" tIns="0" rIns="0" bIns="0" anchor="t" anchorCtr="0">
            <a:normAutofit/>
          </a:bodyPr>
          <a:lstStyle>
            <a:lvl1pPr>
              <a:lnSpc>
                <a:spcPts val="3800"/>
              </a:lnSpc>
              <a:defRPr sz="3600" b="1" i="0" baseline="0">
                <a:solidFill>
                  <a:schemeClr val="tx1"/>
                </a:solidFill>
                <a:latin typeface="Calibri" panose="020F0502020204030204" pitchFamily="34" charset="0"/>
                <a:ea typeface="メイリオ" pitchFamily="50" charset="-128"/>
                <a:cs typeface="Calibri" pitchFamily="34" charset="0"/>
              </a:defRPr>
            </a:lvl1pPr>
          </a:lstStyle>
          <a:p>
            <a:r>
              <a:rPr lang="en-GB" dirty="0"/>
              <a:t>Click to Add </a:t>
            </a:r>
            <a:br>
              <a:rPr lang="en-GB" dirty="0"/>
            </a:br>
            <a:r>
              <a:rPr lang="en-GB" dirty="0"/>
              <a:t>Title</a:t>
            </a:r>
          </a:p>
        </p:txBody>
      </p:sp>
      <p:sp>
        <p:nvSpPr>
          <p:cNvPr id="17" name="Rectangle 16">
            <a:extLst>
              <a:ext uri="{FF2B5EF4-FFF2-40B4-BE49-F238E27FC236}">
                <a16:creationId xmlns:a16="http://schemas.microsoft.com/office/drawing/2014/main" id="{F5A63B8E-5554-A04E-B4C5-97ECEE58B6CC}"/>
              </a:ext>
            </a:extLst>
          </p:cNvPr>
          <p:cNvSpPr/>
          <p:nvPr userDrawn="1"/>
        </p:nvSpPr>
        <p:spPr>
          <a:xfrm>
            <a:off x="749005" y="3764031"/>
            <a:ext cx="97200" cy="2707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0" lang="en-US" altLang="en-US" sz="1800" dirty="0">
              <a:solidFill>
                <a:srgbClr val="FFFFFF"/>
              </a:solidFill>
            </a:endParaRPr>
          </a:p>
        </p:txBody>
      </p:sp>
      <p:pic>
        <p:nvPicPr>
          <p:cNvPr id="21" name="Picture 20">
            <a:extLst>
              <a:ext uri="{FF2B5EF4-FFF2-40B4-BE49-F238E27FC236}">
                <a16:creationId xmlns:a16="http://schemas.microsoft.com/office/drawing/2014/main" id="{C2637423-F180-3943-B758-C8CCFA816E0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71921" y="6357944"/>
            <a:ext cx="1958578" cy="117462"/>
          </a:xfrm>
          <a:prstGeom prst="rect">
            <a:avLst/>
          </a:prstGeom>
        </p:spPr>
      </p:pic>
      <p:sp>
        <p:nvSpPr>
          <p:cNvPr id="23" name="Text Placeholder 2">
            <a:extLst>
              <a:ext uri="{FF2B5EF4-FFF2-40B4-BE49-F238E27FC236}">
                <a16:creationId xmlns:a16="http://schemas.microsoft.com/office/drawing/2014/main" id="{F7327E43-4F43-914D-BE65-DB0ADB5A5E11}"/>
              </a:ext>
            </a:extLst>
          </p:cNvPr>
          <p:cNvSpPr>
            <a:spLocks noGrp="1"/>
          </p:cNvSpPr>
          <p:nvPr>
            <p:ph type="body" sz="quarter" idx="23" hasCustomPrompt="1"/>
          </p:nvPr>
        </p:nvSpPr>
        <p:spPr>
          <a:xfrm>
            <a:off x="1194728" y="5256031"/>
            <a:ext cx="7699670"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Title of Position</a:t>
            </a:r>
          </a:p>
        </p:txBody>
      </p:sp>
      <p:sp>
        <p:nvSpPr>
          <p:cNvPr id="24" name="Text Placeholder 2">
            <a:extLst>
              <a:ext uri="{FF2B5EF4-FFF2-40B4-BE49-F238E27FC236}">
                <a16:creationId xmlns:a16="http://schemas.microsoft.com/office/drawing/2014/main" id="{4A23AA60-6137-8841-B2ED-51B2F2E5C1BB}"/>
              </a:ext>
            </a:extLst>
          </p:cNvPr>
          <p:cNvSpPr>
            <a:spLocks noGrp="1"/>
          </p:cNvSpPr>
          <p:nvPr>
            <p:ph type="body" sz="quarter" idx="24" hasCustomPrompt="1"/>
          </p:nvPr>
        </p:nvSpPr>
        <p:spPr>
          <a:xfrm>
            <a:off x="1194728" y="5515045"/>
            <a:ext cx="7699670"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Department</a:t>
            </a:r>
          </a:p>
        </p:txBody>
      </p:sp>
      <p:sp>
        <p:nvSpPr>
          <p:cNvPr id="25" name="Text Placeholder 2">
            <a:extLst>
              <a:ext uri="{FF2B5EF4-FFF2-40B4-BE49-F238E27FC236}">
                <a16:creationId xmlns:a16="http://schemas.microsoft.com/office/drawing/2014/main" id="{BB4FEAB2-22C6-3446-B4D2-5B610A729BCC}"/>
              </a:ext>
            </a:extLst>
          </p:cNvPr>
          <p:cNvSpPr>
            <a:spLocks noGrp="1"/>
          </p:cNvSpPr>
          <p:nvPr>
            <p:ph type="body" sz="quarter" idx="25" hasCustomPrompt="1"/>
          </p:nvPr>
        </p:nvSpPr>
        <p:spPr>
          <a:xfrm>
            <a:off x="1194728" y="5769532"/>
            <a:ext cx="7699670"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Date</a:t>
            </a:r>
          </a:p>
        </p:txBody>
      </p:sp>
      <p:sp>
        <p:nvSpPr>
          <p:cNvPr id="28" name="Text Placeholder 2">
            <a:extLst>
              <a:ext uri="{FF2B5EF4-FFF2-40B4-BE49-F238E27FC236}">
                <a16:creationId xmlns:a16="http://schemas.microsoft.com/office/drawing/2014/main" id="{4085F378-E668-A648-B7B1-8C76C309ED6D}"/>
              </a:ext>
            </a:extLst>
          </p:cNvPr>
          <p:cNvSpPr>
            <a:spLocks noGrp="1"/>
          </p:cNvSpPr>
          <p:nvPr>
            <p:ph type="body" sz="quarter" idx="26" hasCustomPrompt="1"/>
          </p:nvPr>
        </p:nvSpPr>
        <p:spPr>
          <a:xfrm>
            <a:off x="1194728" y="4997510"/>
            <a:ext cx="7699670"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Presenter Name</a:t>
            </a:r>
          </a:p>
        </p:txBody>
      </p:sp>
      <p:sp>
        <p:nvSpPr>
          <p:cNvPr id="13" name="Text Placeholder 2">
            <a:extLst>
              <a:ext uri="{FF2B5EF4-FFF2-40B4-BE49-F238E27FC236}">
                <a16:creationId xmlns:a16="http://schemas.microsoft.com/office/drawing/2014/main" id="{C1E31EF6-BED5-C14F-94AD-4E5C55B85515}"/>
              </a:ext>
            </a:extLst>
          </p:cNvPr>
          <p:cNvSpPr>
            <a:spLocks noGrp="1"/>
          </p:cNvSpPr>
          <p:nvPr>
            <p:ph type="body" sz="quarter" idx="16" hasCustomPrompt="1"/>
          </p:nvPr>
        </p:nvSpPr>
        <p:spPr>
          <a:xfrm>
            <a:off x="1194728" y="6027352"/>
            <a:ext cx="7699670" cy="234001"/>
          </a:xfrm>
        </p:spPr>
        <p:txBody>
          <a:bodyPr tIns="0" rIns="0" bIns="0" anchor="ctr" anchorCtr="0">
            <a:noAutofit/>
          </a:bodyPr>
          <a:lstStyle>
            <a:lvl1pPr marL="0" marR="0" indent="0" algn="l" defTabSz="91415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sz="800"/>
            </a:lvl1pPr>
            <a:lvl2pPr>
              <a:defRPr sz="800"/>
            </a:lvl2pPr>
            <a:lvl3pPr>
              <a:defRPr sz="800"/>
            </a:lvl3pPr>
            <a:lvl4pPr>
              <a:defRPr sz="800"/>
            </a:lvl4pPr>
            <a:lvl5pPr>
              <a:defRPr sz="800"/>
            </a:lvl5pPr>
          </a:lstStyle>
          <a:p>
            <a:pPr marL="0" marR="0" lvl="0" indent="0" algn="l" defTabSz="91415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a:pPr>
            <a:r>
              <a:rPr lang="en-US" dirty="0"/>
              <a:t>Private and confidential. For internal use only.</a:t>
            </a:r>
          </a:p>
        </p:txBody>
      </p:sp>
    </p:spTree>
    <p:extLst>
      <p:ext uri="{BB962C8B-B14F-4D97-AF65-F5344CB8AC3E}">
        <p14:creationId xmlns:p14="http://schemas.microsoft.com/office/powerpoint/2010/main" val="3934642810"/>
      </p:ext>
    </p:extLst>
  </p:cSld>
  <p:clrMapOvr>
    <a:masterClrMapping/>
  </p:clrMapOvr>
  <p:transition spd="slow">
    <p:push dir="u"/>
  </p:transition>
  <p:extLst>
    <p:ext uri="{DCECCB84-F9BA-43D5-87BE-67443E8EF086}">
      <p15:sldGuideLst xmlns:p15="http://schemas.microsoft.com/office/powerpoint/2012/main">
        <p15:guide id="1" orient="horz" pos="4065" userDrawn="1">
          <p15:clr>
            <a:srgbClr val="FBAE40"/>
          </p15:clr>
        </p15:guide>
        <p15:guide id="2" orient="horz" pos="2364" userDrawn="1">
          <p15:clr>
            <a:srgbClr val="FBAE40"/>
          </p15:clr>
        </p15:guide>
        <p15:guide id="3"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dvanced _1/2 image">
    <p:spTree>
      <p:nvGrpSpPr>
        <p:cNvPr id="1" name=""/>
        <p:cNvGrpSpPr/>
        <p:nvPr/>
      </p:nvGrpSpPr>
      <p:grpSpPr>
        <a:xfrm>
          <a:off x="0" y="0"/>
          <a:ext cx="0" cy="0"/>
          <a:chOff x="0" y="0"/>
          <a:chExt cx="0" cy="0"/>
        </a:xfrm>
      </p:grpSpPr>
      <p:sp>
        <p:nvSpPr>
          <p:cNvPr id="20" name="Footer Placeholder 8">
            <a:extLst>
              <a:ext uri="{FF2B5EF4-FFF2-40B4-BE49-F238E27FC236}">
                <a16:creationId xmlns:a16="http://schemas.microsoft.com/office/drawing/2014/main" id="{8D5F5577-3F64-2049-A839-8C5C39554B5C}"/>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pic>
        <p:nvPicPr>
          <p:cNvPr id="14" name="Picture 13" descr="Takeda">
            <a:extLst>
              <a:ext uri="{FF2B5EF4-FFF2-40B4-BE49-F238E27FC236}">
                <a16:creationId xmlns:a16="http://schemas.microsoft.com/office/drawing/2014/main" id="{904398E7-B0E3-B743-AAB2-5FEBF510E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11" name="Picture Placeholder 9">
            <a:extLst>
              <a:ext uri="{FF2B5EF4-FFF2-40B4-BE49-F238E27FC236}">
                <a16:creationId xmlns:a16="http://schemas.microsoft.com/office/drawing/2014/main" id="{2AD9E95A-6959-B64E-ADF8-64DD679B9345}"/>
              </a:ext>
            </a:extLst>
          </p:cNvPr>
          <p:cNvSpPr>
            <a:spLocks noGrp="1"/>
          </p:cNvSpPr>
          <p:nvPr>
            <p:ph type="pic" sz="quarter" idx="18" hasCustomPrompt="1"/>
          </p:nvPr>
        </p:nvSpPr>
        <p:spPr>
          <a:xfrm>
            <a:off x="6172202" y="1093767"/>
            <a:ext cx="6037636" cy="5341758"/>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33463"/>
              <a:gd name="connsiteX1" fmla="*/ 8912928 w 8915642"/>
              <a:gd name="connsiteY1" fmla="*/ 191388 h 6633463"/>
              <a:gd name="connsiteX2" fmla="*/ 8915642 w 8915642"/>
              <a:gd name="connsiteY2" fmla="*/ 6631809 h 6633463"/>
              <a:gd name="connsiteX3" fmla="*/ 579722 w 8915642"/>
              <a:gd name="connsiteY3" fmla="*/ 6633463 h 6633463"/>
              <a:gd name="connsiteX4" fmla="*/ 0 w 8915642"/>
              <a:gd name="connsiteY4" fmla="*/ 6053741 h 6633463"/>
              <a:gd name="connsiteX5" fmla="*/ 0 w 8915642"/>
              <a:gd name="connsiteY5" fmla="*/ 1 h 6633463"/>
              <a:gd name="connsiteX0" fmla="*/ 0 w 8933278"/>
              <a:gd name="connsiteY0" fmla="*/ 1653 h 6635115"/>
              <a:gd name="connsiteX1" fmla="*/ 8933248 w 8933278"/>
              <a:gd name="connsiteY1" fmla="*/ 0 h 6635115"/>
              <a:gd name="connsiteX2" fmla="*/ 8915642 w 8933278"/>
              <a:gd name="connsiteY2" fmla="*/ 6633461 h 6635115"/>
              <a:gd name="connsiteX3" fmla="*/ 579722 w 8933278"/>
              <a:gd name="connsiteY3" fmla="*/ 6635115 h 6635115"/>
              <a:gd name="connsiteX4" fmla="*/ 0 w 8933278"/>
              <a:gd name="connsiteY4" fmla="*/ 6055393 h 6635115"/>
              <a:gd name="connsiteX5" fmla="*/ 0 w 8933278"/>
              <a:gd name="connsiteY5" fmla="*/ 1653 h 6635115"/>
              <a:gd name="connsiteX0" fmla="*/ 0 w 8933323"/>
              <a:gd name="connsiteY0" fmla="*/ 1653 h 6645336"/>
              <a:gd name="connsiteX1" fmla="*/ 8933248 w 8933323"/>
              <a:gd name="connsiteY1" fmla="*/ 0 h 6645336"/>
              <a:gd name="connsiteX2" fmla="*/ 8927517 w 8933323"/>
              <a:gd name="connsiteY2" fmla="*/ 6645336 h 6645336"/>
              <a:gd name="connsiteX3" fmla="*/ 579722 w 8933323"/>
              <a:gd name="connsiteY3" fmla="*/ 6635115 h 6645336"/>
              <a:gd name="connsiteX4" fmla="*/ 0 w 8933323"/>
              <a:gd name="connsiteY4" fmla="*/ 6055393 h 6645336"/>
              <a:gd name="connsiteX5" fmla="*/ 0 w 8933323"/>
              <a:gd name="connsiteY5" fmla="*/ 1653 h 6645336"/>
              <a:gd name="connsiteX0" fmla="*/ 0 w 8927517"/>
              <a:gd name="connsiteY0" fmla="*/ 1653 h 6645336"/>
              <a:gd name="connsiteX1" fmla="*/ 7971347 w 8927517"/>
              <a:gd name="connsiteY1" fmla="*/ 0 h 6645336"/>
              <a:gd name="connsiteX2" fmla="*/ 8927517 w 8927517"/>
              <a:gd name="connsiteY2" fmla="*/ 6645336 h 6645336"/>
              <a:gd name="connsiteX3" fmla="*/ 579722 w 8927517"/>
              <a:gd name="connsiteY3" fmla="*/ 6635115 h 6645336"/>
              <a:gd name="connsiteX4" fmla="*/ 0 w 8927517"/>
              <a:gd name="connsiteY4" fmla="*/ 6055393 h 6645336"/>
              <a:gd name="connsiteX5" fmla="*/ 0 w 8927517"/>
              <a:gd name="connsiteY5" fmla="*/ 1653 h 6645336"/>
              <a:gd name="connsiteX0" fmla="*/ 0 w 7971422"/>
              <a:gd name="connsiteY0" fmla="*/ 1653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653 h 6645336"/>
              <a:gd name="connsiteX0" fmla="*/ 0 w 7971422"/>
              <a:gd name="connsiteY0" fmla="*/ 1301816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301816 h 6645336"/>
              <a:gd name="connsiteX0" fmla="*/ 0 w 7965616"/>
              <a:gd name="connsiteY0" fmla="*/ 1653 h 5345173"/>
              <a:gd name="connsiteX1" fmla="*/ 7957060 w 7965616"/>
              <a:gd name="connsiteY1" fmla="*/ 0 h 5345173"/>
              <a:gd name="connsiteX2" fmla="*/ 7965616 w 7965616"/>
              <a:gd name="connsiteY2" fmla="*/ 5345173 h 5345173"/>
              <a:gd name="connsiteX3" fmla="*/ 579722 w 7965616"/>
              <a:gd name="connsiteY3" fmla="*/ 5334952 h 5345173"/>
              <a:gd name="connsiteX4" fmla="*/ 0 w 7965616"/>
              <a:gd name="connsiteY4" fmla="*/ 4755230 h 5345173"/>
              <a:gd name="connsiteX5" fmla="*/ 0 w 7965616"/>
              <a:gd name="connsiteY5" fmla="*/ 1653 h 5345173"/>
              <a:gd name="connsiteX0" fmla="*/ 0 w 7971422"/>
              <a:gd name="connsiteY0" fmla="*/ 1653 h 5345173"/>
              <a:gd name="connsiteX1" fmla="*/ 7971347 w 7971422"/>
              <a:gd name="connsiteY1" fmla="*/ 0 h 5345173"/>
              <a:gd name="connsiteX2" fmla="*/ 7965616 w 7971422"/>
              <a:gd name="connsiteY2" fmla="*/ 5345173 h 5345173"/>
              <a:gd name="connsiteX3" fmla="*/ 579722 w 7971422"/>
              <a:gd name="connsiteY3" fmla="*/ 5334952 h 5345173"/>
              <a:gd name="connsiteX4" fmla="*/ 0 w 7971422"/>
              <a:gd name="connsiteY4" fmla="*/ 4755230 h 5345173"/>
              <a:gd name="connsiteX5" fmla="*/ 0 w 7971422"/>
              <a:gd name="connsiteY5" fmla="*/ 1653 h 5345173"/>
              <a:gd name="connsiteX0" fmla="*/ 0 w 7988356"/>
              <a:gd name="connsiteY0" fmla="*/ 187920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187920 h 5345173"/>
              <a:gd name="connsiteX0" fmla="*/ 0 w 7988356"/>
              <a:gd name="connsiteY0" fmla="*/ 210145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210145 h 5345173"/>
              <a:gd name="connsiteX0" fmla="*/ 0 w 7988356"/>
              <a:gd name="connsiteY0" fmla="*/ 0 h 5135028"/>
              <a:gd name="connsiteX1" fmla="*/ 7988281 w 7988356"/>
              <a:gd name="connsiteY1" fmla="*/ 7569 h 5135028"/>
              <a:gd name="connsiteX2" fmla="*/ 7982550 w 7988356"/>
              <a:gd name="connsiteY2" fmla="*/ 5135028 h 5135028"/>
              <a:gd name="connsiteX3" fmla="*/ 596656 w 7988356"/>
              <a:gd name="connsiteY3" fmla="*/ 5124807 h 5135028"/>
              <a:gd name="connsiteX4" fmla="*/ 16934 w 7988356"/>
              <a:gd name="connsiteY4" fmla="*/ 4545085 h 5135028"/>
              <a:gd name="connsiteX5" fmla="*/ 0 w 7988356"/>
              <a:gd name="connsiteY5" fmla="*/ 0 h 5135028"/>
              <a:gd name="connsiteX0" fmla="*/ 0 w 7982550"/>
              <a:gd name="connsiteY0" fmla="*/ 0 h 5135028"/>
              <a:gd name="connsiteX1" fmla="*/ 6028853 w 7982550"/>
              <a:gd name="connsiteY1" fmla="*/ 7569 h 5135028"/>
              <a:gd name="connsiteX2" fmla="*/ 7982550 w 7982550"/>
              <a:gd name="connsiteY2" fmla="*/ 5135028 h 5135028"/>
              <a:gd name="connsiteX3" fmla="*/ 596656 w 7982550"/>
              <a:gd name="connsiteY3" fmla="*/ 5124807 h 5135028"/>
              <a:gd name="connsiteX4" fmla="*/ 16934 w 7982550"/>
              <a:gd name="connsiteY4" fmla="*/ 4545085 h 5135028"/>
              <a:gd name="connsiteX5" fmla="*/ 0 w 7982550"/>
              <a:gd name="connsiteY5" fmla="*/ 0 h 5135028"/>
              <a:gd name="connsiteX0" fmla="*/ 0 w 6037636"/>
              <a:gd name="connsiteY0" fmla="*/ 0 h 5135028"/>
              <a:gd name="connsiteX1" fmla="*/ 6028853 w 6037636"/>
              <a:gd name="connsiteY1" fmla="*/ 7569 h 5135028"/>
              <a:gd name="connsiteX2" fmla="*/ 6037636 w 6037636"/>
              <a:gd name="connsiteY2" fmla="*/ 5135028 h 5135028"/>
              <a:gd name="connsiteX3" fmla="*/ 596656 w 6037636"/>
              <a:gd name="connsiteY3" fmla="*/ 5124807 h 5135028"/>
              <a:gd name="connsiteX4" fmla="*/ 16934 w 6037636"/>
              <a:gd name="connsiteY4" fmla="*/ 4545085 h 5135028"/>
              <a:gd name="connsiteX5" fmla="*/ 0 w 6037636"/>
              <a:gd name="connsiteY5" fmla="*/ 0 h 5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7636" h="5135028">
                <a:moveTo>
                  <a:pt x="0" y="0"/>
                </a:moveTo>
                <a:lnTo>
                  <a:pt x="6028853" y="7569"/>
                </a:lnTo>
                <a:cubicBezTo>
                  <a:pt x="6029758" y="2154376"/>
                  <a:pt x="6036731" y="2988221"/>
                  <a:pt x="6037636" y="5135028"/>
                </a:cubicBezTo>
                <a:lnTo>
                  <a:pt x="596656" y="5124807"/>
                </a:lnTo>
                <a:cubicBezTo>
                  <a:pt x="276484" y="5124807"/>
                  <a:pt x="16934" y="4865257"/>
                  <a:pt x="16934" y="4545085"/>
                </a:cubicBezTo>
                <a:cubicBezTo>
                  <a:pt x="11289" y="3022648"/>
                  <a:pt x="5645" y="1522437"/>
                  <a:pt x="0" y="0"/>
                </a:cubicBezTo>
                <a:close/>
              </a:path>
            </a:pathLst>
          </a:custGeom>
          <a:noFill/>
        </p:spPr>
        <p:txBody>
          <a:bodyPr>
            <a:normAutofit/>
          </a:bodyPr>
          <a:lstStyle>
            <a:lvl1pPr marL="0" indent="0">
              <a:buNone/>
              <a:defRPr sz="1400">
                <a:solidFill>
                  <a:schemeClr val="tx1"/>
                </a:solidFill>
              </a:defRPr>
            </a:lvl1pPr>
          </a:lstStyle>
          <a:p>
            <a:r>
              <a:rPr lang="en-JP" dirty="0"/>
              <a:t>Insert Photo</a:t>
            </a:r>
          </a:p>
        </p:txBody>
      </p:sp>
      <p:sp>
        <p:nvSpPr>
          <p:cNvPr id="18" name="Text Placeholder 6">
            <a:extLst>
              <a:ext uri="{FF2B5EF4-FFF2-40B4-BE49-F238E27FC236}">
                <a16:creationId xmlns:a16="http://schemas.microsoft.com/office/drawing/2014/main" id="{D1F67940-C534-7E4A-ACD3-D94AF5FFD3CA}"/>
              </a:ext>
            </a:extLst>
          </p:cNvPr>
          <p:cNvSpPr>
            <a:spLocks noGrp="1"/>
          </p:cNvSpPr>
          <p:nvPr>
            <p:ph type="body" sz="quarter" idx="14" hasCustomPrompt="1"/>
          </p:nvPr>
        </p:nvSpPr>
        <p:spPr>
          <a:xfrm>
            <a:off x="311150" y="3178298"/>
            <a:ext cx="5708650" cy="272786"/>
          </a:xfrm>
        </p:spPr>
        <p:txBody>
          <a:bodyPr tIns="0" rIns="0" bIns="0" numCol="1">
            <a:noAutofit/>
          </a:bodyPr>
          <a:lstStyle>
            <a:lvl1pPr marL="0" indent="0">
              <a:lnSpc>
                <a:spcPct val="100000"/>
              </a:lnSpc>
              <a:spcBef>
                <a:spcPts val="0"/>
              </a:spcBef>
              <a:spcAft>
                <a:spcPts val="600"/>
              </a:spcAft>
              <a:buNone/>
              <a:defRPr sz="18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Title</a:t>
            </a:r>
          </a:p>
        </p:txBody>
      </p:sp>
      <p:sp>
        <p:nvSpPr>
          <p:cNvPr id="21" name="Text Placeholder 6">
            <a:extLst>
              <a:ext uri="{FF2B5EF4-FFF2-40B4-BE49-F238E27FC236}">
                <a16:creationId xmlns:a16="http://schemas.microsoft.com/office/drawing/2014/main" id="{7763AA1A-832E-D147-B41F-806ECDE44A60}"/>
              </a:ext>
            </a:extLst>
          </p:cNvPr>
          <p:cNvSpPr>
            <a:spLocks noGrp="1"/>
          </p:cNvSpPr>
          <p:nvPr>
            <p:ph type="body" sz="quarter" idx="15" hasCustomPrompt="1"/>
          </p:nvPr>
        </p:nvSpPr>
        <p:spPr>
          <a:xfrm>
            <a:off x="311150" y="3575904"/>
            <a:ext cx="5708650" cy="2859620"/>
          </a:xfrm>
        </p:spPr>
        <p:txBody>
          <a:bodyPr tIns="0" rIns="0" bIns="0" numCol="1">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 </a:t>
            </a:r>
          </a:p>
        </p:txBody>
      </p:sp>
      <p:sp>
        <p:nvSpPr>
          <p:cNvPr id="24" name="タイトル プレースホルダ 1">
            <a:extLst>
              <a:ext uri="{FF2B5EF4-FFF2-40B4-BE49-F238E27FC236}">
                <a16:creationId xmlns:a16="http://schemas.microsoft.com/office/drawing/2014/main" id="{5150A056-0B7A-DD4A-A38C-26A39DB94DE3}"/>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23" name="Rectangle 22">
            <a:extLst>
              <a:ext uri="{FF2B5EF4-FFF2-40B4-BE49-F238E27FC236}">
                <a16:creationId xmlns:a16="http://schemas.microsoft.com/office/drawing/2014/main" id="{C23BB5B0-EC38-C74E-9B7F-D8140E54C071}"/>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7" name="スライド番号プレースホルダ 5">
            <a:extLst>
              <a:ext uri="{FF2B5EF4-FFF2-40B4-BE49-F238E27FC236}">
                <a16:creationId xmlns:a16="http://schemas.microsoft.com/office/drawing/2014/main" id="{42B46CEA-C682-B846-A029-CD9FE12FF72A}"/>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8" name="Text Placeholder 6">
            <a:extLst>
              <a:ext uri="{FF2B5EF4-FFF2-40B4-BE49-F238E27FC236}">
                <a16:creationId xmlns:a16="http://schemas.microsoft.com/office/drawing/2014/main" id="{FA0BC325-8F09-754C-A71C-82A8AF93AF41}"/>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29" name="Text Placeholder 2">
            <a:extLst>
              <a:ext uri="{FF2B5EF4-FFF2-40B4-BE49-F238E27FC236}">
                <a16:creationId xmlns:a16="http://schemas.microsoft.com/office/drawing/2014/main" id="{26121FE7-559E-0846-8166-1968C2ECA72F}"/>
              </a:ext>
            </a:extLst>
          </p:cNvPr>
          <p:cNvSpPr>
            <a:spLocks noGrp="1"/>
          </p:cNvSpPr>
          <p:nvPr>
            <p:ph type="body" sz="quarter" idx="20" hasCustomPrompt="1"/>
          </p:nvPr>
        </p:nvSpPr>
        <p:spPr>
          <a:xfrm>
            <a:off x="311151" y="1491373"/>
            <a:ext cx="5704886"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30" name="Text Placeholder 6">
            <a:extLst>
              <a:ext uri="{FF2B5EF4-FFF2-40B4-BE49-F238E27FC236}">
                <a16:creationId xmlns:a16="http://schemas.microsoft.com/office/drawing/2014/main" id="{981616AD-5FCE-F341-B307-479047B75A26}"/>
              </a:ext>
            </a:extLst>
          </p:cNvPr>
          <p:cNvSpPr>
            <a:spLocks noGrp="1"/>
          </p:cNvSpPr>
          <p:nvPr>
            <p:ph type="body" sz="quarter" idx="21" hasCustomPrompt="1"/>
          </p:nvPr>
        </p:nvSpPr>
        <p:spPr>
          <a:xfrm>
            <a:off x="311150" y="1093767"/>
            <a:ext cx="5704886"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139395704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dvanced 1/2 Image (Full Bleed)">
    <p:spTree>
      <p:nvGrpSpPr>
        <p:cNvPr id="1" name=""/>
        <p:cNvGrpSpPr/>
        <p:nvPr/>
      </p:nvGrpSpPr>
      <p:grpSpPr>
        <a:xfrm>
          <a:off x="0" y="0"/>
          <a:ext cx="0" cy="0"/>
          <a:chOff x="0" y="0"/>
          <a:chExt cx="0" cy="0"/>
        </a:xfrm>
      </p:grpSpPr>
      <p:sp>
        <p:nvSpPr>
          <p:cNvPr id="13" name="Picture Placeholder 9">
            <a:extLst>
              <a:ext uri="{FF2B5EF4-FFF2-40B4-BE49-F238E27FC236}">
                <a16:creationId xmlns:a16="http://schemas.microsoft.com/office/drawing/2014/main" id="{DA0F537B-2380-C640-8119-936AD7786464}"/>
              </a:ext>
            </a:extLst>
          </p:cNvPr>
          <p:cNvSpPr>
            <a:spLocks noGrp="1"/>
          </p:cNvSpPr>
          <p:nvPr>
            <p:ph type="pic" sz="quarter" idx="18" hasCustomPrompt="1"/>
          </p:nvPr>
        </p:nvSpPr>
        <p:spPr>
          <a:xfrm>
            <a:off x="6185454" y="-5494"/>
            <a:ext cx="6024384" cy="6863494"/>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33463"/>
              <a:gd name="connsiteX1" fmla="*/ 8912928 w 8915642"/>
              <a:gd name="connsiteY1" fmla="*/ 191388 h 6633463"/>
              <a:gd name="connsiteX2" fmla="*/ 8915642 w 8915642"/>
              <a:gd name="connsiteY2" fmla="*/ 6631809 h 6633463"/>
              <a:gd name="connsiteX3" fmla="*/ 579722 w 8915642"/>
              <a:gd name="connsiteY3" fmla="*/ 6633463 h 6633463"/>
              <a:gd name="connsiteX4" fmla="*/ 0 w 8915642"/>
              <a:gd name="connsiteY4" fmla="*/ 6053741 h 6633463"/>
              <a:gd name="connsiteX5" fmla="*/ 0 w 8915642"/>
              <a:gd name="connsiteY5" fmla="*/ 1 h 6633463"/>
              <a:gd name="connsiteX0" fmla="*/ 0 w 8933278"/>
              <a:gd name="connsiteY0" fmla="*/ 1653 h 6635115"/>
              <a:gd name="connsiteX1" fmla="*/ 8933248 w 8933278"/>
              <a:gd name="connsiteY1" fmla="*/ 0 h 6635115"/>
              <a:gd name="connsiteX2" fmla="*/ 8915642 w 8933278"/>
              <a:gd name="connsiteY2" fmla="*/ 6633461 h 6635115"/>
              <a:gd name="connsiteX3" fmla="*/ 579722 w 8933278"/>
              <a:gd name="connsiteY3" fmla="*/ 6635115 h 6635115"/>
              <a:gd name="connsiteX4" fmla="*/ 0 w 8933278"/>
              <a:gd name="connsiteY4" fmla="*/ 6055393 h 6635115"/>
              <a:gd name="connsiteX5" fmla="*/ 0 w 8933278"/>
              <a:gd name="connsiteY5" fmla="*/ 1653 h 6635115"/>
              <a:gd name="connsiteX0" fmla="*/ 0 w 8933323"/>
              <a:gd name="connsiteY0" fmla="*/ 1653 h 6645336"/>
              <a:gd name="connsiteX1" fmla="*/ 8933248 w 8933323"/>
              <a:gd name="connsiteY1" fmla="*/ 0 h 6645336"/>
              <a:gd name="connsiteX2" fmla="*/ 8927517 w 8933323"/>
              <a:gd name="connsiteY2" fmla="*/ 6645336 h 6645336"/>
              <a:gd name="connsiteX3" fmla="*/ 579722 w 8933323"/>
              <a:gd name="connsiteY3" fmla="*/ 6635115 h 6645336"/>
              <a:gd name="connsiteX4" fmla="*/ 0 w 8933323"/>
              <a:gd name="connsiteY4" fmla="*/ 6055393 h 6645336"/>
              <a:gd name="connsiteX5" fmla="*/ 0 w 8933323"/>
              <a:gd name="connsiteY5" fmla="*/ 1653 h 6645336"/>
              <a:gd name="connsiteX0" fmla="*/ 0 w 8927517"/>
              <a:gd name="connsiteY0" fmla="*/ 1653 h 6645336"/>
              <a:gd name="connsiteX1" fmla="*/ 7971347 w 8927517"/>
              <a:gd name="connsiteY1" fmla="*/ 0 h 6645336"/>
              <a:gd name="connsiteX2" fmla="*/ 8927517 w 8927517"/>
              <a:gd name="connsiteY2" fmla="*/ 6645336 h 6645336"/>
              <a:gd name="connsiteX3" fmla="*/ 579722 w 8927517"/>
              <a:gd name="connsiteY3" fmla="*/ 6635115 h 6645336"/>
              <a:gd name="connsiteX4" fmla="*/ 0 w 8927517"/>
              <a:gd name="connsiteY4" fmla="*/ 6055393 h 6645336"/>
              <a:gd name="connsiteX5" fmla="*/ 0 w 8927517"/>
              <a:gd name="connsiteY5" fmla="*/ 1653 h 6645336"/>
              <a:gd name="connsiteX0" fmla="*/ 0 w 7971422"/>
              <a:gd name="connsiteY0" fmla="*/ 1653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653 h 6645336"/>
              <a:gd name="connsiteX0" fmla="*/ 0 w 7971422"/>
              <a:gd name="connsiteY0" fmla="*/ 1301816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301816 h 6645336"/>
              <a:gd name="connsiteX0" fmla="*/ 0 w 7965616"/>
              <a:gd name="connsiteY0" fmla="*/ 1653 h 5345173"/>
              <a:gd name="connsiteX1" fmla="*/ 7957060 w 7965616"/>
              <a:gd name="connsiteY1" fmla="*/ 0 h 5345173"/>
              <a:gd name="connsiteX2" fmla="*/ 7965616 w 7965616"/>
              <a:gd name="connsiteY2" fmla="*/ 5345173 h 5345173"/>
              <a:gd name="connsiteX3" fmla="*/ 579722 w 7965616"/>
              <a:gd name="connsiteY3" fmla="*/ 5334952 h 5345173"/>
              <a:gd name="connsiteX4" fmla="*/ 0 w 7965616"/>
              <a:gd name="connsiteY4" fmla="*/ 4755230 h 5345173"/>
              <a:gd name="connsiteX5" fmla="*/ 0 w 7965616"/>
              <a:gd name="connsiteY5" fmla="*/ 1653 h 5345173"/>
              <a:gd name="connsiteX0" fmla="*/ 0 w 7971422"/>
              <a:gd name="connsiteY0" fmla="*/ 1653 h 5345173"/>
              <a:gd name="connsiteX1" fmla="*/ 7971347 w 7971422"/>
              <a:gd name="connsiteY1" fmla="*/ 0 h 5345173"/>
              <a:gd name="connsiteX2" fmla="*/ 7965616 w 7971422"/>
              <a:gd name="connsiteY2" fmla="*/ 5345173 h 5345173"/>
              <a:gd name="connsiteX3" fmla="*/ 579722 w 7971422"/>
              <a:gd name="connsiteY3" fmla="*/ 5334952 h 5345173"/>
              <a:gd name="connsiteX4" fmla="*/ 0 w 7971422"/>
              <a:gd name="connsiteY4" fmla="*/ 4755230 h 5345173"/>
              <a:gd name="connsiteX5" fmla="*/ 0 w 7971422"/>
              <a:gd name="connsiteY5" fmla="*/ 1653 h 5345173"/>
              <a:gd name="connsiteX0" fmla="*/ 0 w 7988356"/>
              <a:gd name="connsiteY0" fmla="*/ 187920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187920 h 5345173"/>
              <a:gd name="connsiteX0" fmla="*/ 0 w 7988356"/>
              <a:gd name="connsiteY0" fmla="*/ 210145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210145 h 5345173"/>
              <a:gd name="connsiteX0" fmla="*/ 0 w 7988356"/>
              <a:gd name="connsiteY0" fmla="*/ 0 h 5135028"/>
              <a:gd name="connsiteX1" fmla="*/ 7988281 w 7988356"/>
              <a:gd name="connsiteY1" fmla="*/ 7569 h 5135028"/>
              <a:gd name="connsiteX2" fmla="*/ 7982550 w 7988356"/>
              <a:gd name="connsiteY2" fmla="*/ 5135028 h 5135028"/>
              <a:gd name="connsiteX3" fmla="*/ 596656 w 7988356"/>
              <a:gd name="connsiteY3" fmla="*/ 5124807 h 5135028"/>
              <a:gd name="connsiteX4" fmla="*/ 16934 w 7988356"/>
              <a:gd name="connsiteY4" fmla="*/ 4545085 h 5135028"/>
              <a:gd name="connsiteX5" fmla="*/ 0 w 7988356"/>
              <a:gd name="connsiteY5" fmla="*/ 0 h 5135028"/>
              <a:gd name="connsiteX0" fmla="*/ 0 w 7982550"/>
              <a:gd name="connsiteY0" fmla="*/ 0 h 5135028"/>
              <a:gd name="connsiteX1" fmla="*/ 6028853 w 7982550"/>
              <a:gd name="connsiteY1" fmla="*/ 7569 h 5135028"/>
              <a:gd name="connsiteX2" fmla="*/ 7982550 w 7982550"/>
              <a:gd name="connsiteY2" fmla="*/ 5135028 h 5135028"/>
              <a:gd name="connsiteX3" fmla="*/ 596656 w 7982550"/>
              <a:gd name="connsiteY3" fmla="*/ 5124807 h 5135028"/>
              <a:gd name="connsiteX4" fmla="*/ 16934 w 7982550"/>
              <a:gd name="connsiteY4" fmla="*/ 4545085 h 5135028"/>
              <a:gd name="connsiteX5" fmla="*/ 0 w 7982550"/>
              <a:gd name="connsiteY5" fmla="*/ 0 h 5135028"/>
              <a:gd name="connsiteX0" fmla="*/ 0 w 6037636"/>
              <a:gd name="connsiteY0" fmla="*/ 0 h 5135028"/>
              <a:gd name="connsiteX1" fmla="*/ 6028853 w 6037636"/>
              <a:gd name="connsiteY1" fmla="*/ 7569 h 5135028"/>
              <a:gd name="connsiteX2" fmla="*/ 6037636 w 6037636"/>
              <a:gd name="connsiteY2" fmla="*/ 5135028 h 5135028"/>
              <a:gd name="connsiteX3" fmla="*/ 596656 w 6037636"/>
              <a:gd name="connsiteY3" fmla="*/ 5124807 h 5135028"/>
              <a:gd name="connsiteX4" fmla="*/ 16934 w 6037636"/>
              <a:gd name="connsiteY4" fmla="*/ 4545085 h 5135028"/>
              <a:gd name="connsiteX5" fmla="*/ 0 w 6037636"/>
              <a:gd name="connsiteY5" fmla="*/ 0 h 5135028"/>
              <a:gd name="connsiteX0" fmla="*/ 0 w 6024384"/>
              <a:gd name="connsiteY0" fmla="*/ 0 h 6857810"/>
              <a:gd name="connsiteX1" fmla="*/ 6015601 w 6024384"/>
              <a:gd name="connsiteY1" fmla="*/ 1730351 h 6857810"/>
              <a:gd name="connsiteX2" fmla="*/ 6024384 w 6024384"/>
              <a:gd name="connsiteY2" fmla="*/ 6857810 h 6857810"/>
              <a:gd name="connsiteX3" fmla="*/ 583404 w 6024384"/>
              <a:gd name="connsiteY3" fmla="*/ 6847589 h 6857810"/>
              <a:gd name="connsiteX4" fmla="*/ 3682 w 6024384"/>
              <a:gd name="connsiteY4" fmla="*/ 6267867 h 6857810"/>
              <a:gd name="connsiteX5" fmla="*/ 0 w 6024384"/>
              <a:gd name="connsiteY5" fmla="*/ 0 h 6857810"/>
              <a:gd name="connsiteX0" fmla="*/ 0 w 6024384"/>
              <a:gd name="connsiteY0" fmla="*/ 5684 h 6863494"/>
              <a:gd name="connsiteX1" fmla="*/ 6002349 w 6024384"/>
              <a:gd name="connsiteY1" fmla="*/ 0 h 6863494"/>
              <a:gd name="connsiteX2" fmla="*/ 6024384 w 6024384"/>
              <a:gd name="connsiteY2" fmla="*/ 6863494 h 6863494"/>
              <a:gd name="connsiteX3" fmla="*/ 583404 w 6024384"/>
              <a:gd name="connsiteY3" fmla="*/ 6853273 h 6863494"/>
              <a:gd name="connsiteX4" fmla="*/ 3682 w 6024384"/>
              <a:gd name="connsiteY4" fmla="*/ 6273551 h 6863494"/>
              <a:gd name="connsiteX5" fmla="*/ 0 w 6024384"/>
              <a:gd name="connsiteY5" fmla="*/ 5684 h 686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24384" h="6863494">
                <a:moveTo>
                  <a:pt x="0" y="5684"/>
                </a:moveTo>
                <a:lnTo>
                  <a:pt x="6002349" y="0"/>
                </a:lnTo>
                <a:cubicBezTo>
                  <a:pt x="6003254" y="2146807"/>
                  <a:pt x="6023479" y="4716687"/>
                  <a:pt x="6024384" y="6863494"/>
                </a:cubicBezTo>
                <a:lnTo>
                  <a:pt x="583404" y="6853273"/>
                </a:lnTo>
                <a:cubicBezTo>
                  <a:pt x="263232" y="6853273"/>
                  <a:pt x="3682" y="6593723"/>
                  <a:pt x="3682" y="6273551"/>
                </a:cubicBezTo>
                <a:cubicBezTo>
                  <a:pt x="-1963" y="4751114"/>
                  <a:pt x="5645" y="1528121"/>
                  <a:pt x="0" y="5684"/>
                </a:cubicBezTo>
                <a:close/>
              </a:path>
            </a:pathLst>
          </a:custGeom>
          <a:noFill/>
        </p:spPr>
        <p:txBody>
          <a:bodyPr>
            <a:normAutofit/>
          </a:bodyPr>
          <a:lstStyle>
            <a:lvl1pPr marL="0" indent="0">
              <a:buNone/>
              <a:defRPr sz="1400">
                <a:solidFill>
                  <a:schemeClr val="tx1"/>
                </a:solidFill>
              </a:defRPr>
            </a:lvl1pPr>
          </a:lstStyle>
          <a:p>
            <a:r>
              <a:rPr lang="en-JP" dirty="0"/>
              <a:t>Insert Photo</a:t>
            </a:r>
          </a:p>
        </p:txBody>
      </p:sp>
      <p:sp>
        <p:nvSpPr>
          <p:cNvPr id="7" name="Text Placeholder 6">
            <a:extLst>
              <a:ext uri="{FF2B5EF4-FFF2-40B4-BE49-F238E27FC236}">
                <a16:creationId xmlns:a16="http://schemas.microsoft.com/office/drawing/2014/main" id="{65925D82-457F-D84D-B8DF-D8ADFD7E71DF}"/>
              </a:ext>
            </a:extLst>
          </p:cNvPr>
          <p:cNvSpPr>
            <a:spLocks noGrp="1"/>
          </p:cNvSpPr>
          <p:nvPr>
            <p:ph type="body" sz="quarter" idx="14" hasCustomPrompt="1"/>
          </p:nvPr>
        </p:nvSpPr>
        <p:spPr>
          <a:xfrm>
            <a:off x="311150" y="3178298"/>
            <a:ext cx="5708650" cy="272786"/>
          </a:xfrm>
          <a:prstGeom prst="rect">
            <a:avLst/>
          </a:prstGeom>
        </p:spPr>
        <p:txBody>
          <a:bodyPr tIns="0" rIns="0" bIns="0" numCol="1">
            <a:noAutofit/>
          </a:bodyPr>
          <a:lstStyle>
            <a:lvl1pPr marL="0" indent="0">
              <a:lnSpc>
                <a:spcPct val="100000"/>
              </a:lnSpc>
              <a:spcBef>
                <a:spcPts val="0"/>
              </a:spcBef>
              <a:spcAft>
                <a:spcPts val="600"/>
              </a:spcAft>
              <a:buNone/>
              <a:defRPr sz="18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Title</a:t>
            </a:r>
          </a:p>
        </p:txBody>
      </p:sp>
      <p:sp>
        <p:nvSpPr>
          <p:cNvPr id="12" name="Text Placeholder 6">
            <a:extLst>
              <a:ext uri="{FF2B5EF4-FFF2-40B4-BE49-F238E27FC236}">
                <a16:creationId xmlns:a16="http://schemas.microsoft.com/office/drawing/2014/main" id="{FD2406EE-A554-5348-AE6D-4D8B343E6201}"/>
              </a:ext>
            </a:extLst>
          </p:cNvPr>
          <p:cNvSpPr>
            <a:spLocks noGrp="1"/>
          </p:cNvSpPr>
          <p:nvPr>
            <p:ph type="body" sz="quarter" idx="15" hasCustomPrompt="1"/>
          </p:nvPr>
        </p:nvSpPr>
        <p:spPr>
          <a:xfrm>
            <a:off x="311150" y="3575904"/>
            <a:ext cx="5708650" cy="2859620"/>
          </a:xfrm>
          <a:prstGeom prst="rect">
            <a:avLst/>
          </a:prstGeom>
        </p:spPr>
        <p:txBody>
          <a:bodyPr tIns="0" rIns="0" bIns="0" numCol="1">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 </a:t>
            </a:r>
          </a:p>
        </p:txBody>
      </p:sp>
      <p:sp>
        <p:nvSpPr>
          <p:cNvPr id="17" name="タイトル プレースホルダ 1">
            <a:extLst>
              <a:ext uri="{FF2B5EF4-FFF2-40B4-BE49-F238E27FC236}">
                <a16:creationId xmlns:a16="http://schemas.microsoft.com/office/drawing/2014/main" id="{86D6FEA8-06E4-474A-8491-CD1DDAE7D0D7}"/>
              </a:ext>
            </a:extLst>
          </p:cNvPr>
          <p:cNvSpPr>
            <a:spLocks noGrp="1"/>
          </p:cNvSpPr>
          <p:nvPr>
            <p:ph type="title" hasCustomPrompt="1"/>
          </p:nvPr>
        </p:nvSpPr>
        <p:spPr>
          <a:xfrm>
            <a:off x="606079" y="161605"/>
            <a:ext cx="5413722"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18" name="Rectangle 17">
            <a:extLst>
              <a:ext uri="{FF2B5EF4-FFF2-40B4-BE49-F238E27FC236}">
                <a16:creationId xmlns:a16="http://schemas.microsoft.com/office/drawing/2014/main" id="{CEDBCF76-3461-2245-8BB1-FA50AE27F6CA}"/>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2" name="スライド番号プレースホルダ 5">
            <a:extLst>
              <a:ext uri="{FF2B5EF4-FFF2-40B4-BE49-F238E27FC236}">
                <a16:creationId xmlns:a16="http://schemas.microsoft.com/office/drawing/2014/main" id="{FB98B4FE-9AC1-D142-89B5-4D3791685BC1}"/>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3" name="Text Placeholder 6">
            <a:extLst>
              <a:ext uri="{FF2B5EF4-FFF2-40B4-BE49-F238E27FC236}">
                <a16:creationId xmlns:a16="http://schemas.microsoft.com/office/drawing/2014/main" id="{7D5A74AA-F0D3-9243-967D-FEA6F7A20BC7}"/>
              </a:ext>
            </a:extLst>
          </p:cNvPr>
          <p:cNvSpPr>
            <a:spLocks noGrp="1"/>
          </p:cNvSpPr>
          <p:nvPr>
            <p:ph type="body" sz="quarter" idx="16" hasCustomPrompt="1"/>
          </p:nvPr>
        </p:nvSpPr>
        <p:spPr>
          <a:xfrm>
            <a:off x="606078" y="6523001"/>
            <a:ext cx="5413722"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9" name="Text Placeholder 2">
            <a:extLst>
              <a:ext uri="{FF2B5EF4-FFF2-40B4-BE49-F238E27FC236}">
                <a16:creationId xmlns:a16="http://schemas.microsoft.com/office/drawing/2014/main" id="{D16C870C-B0F9-5A43-81FD-66BD75CC33C7}"/>
              </a:ext>
            </a:extLst>
          </p:cNvPr>
          <p:cNvSpPr>
            <a:spLocks noGrp="1"/>
          </p:cNvSpPr>
          <p:nvPr>
            <p:ph type="body" sz="quarter" idx="20" hasCustomPrompt="1"/>
          </p:nvPr>
        </p:nvSpPr>
        <p:spPr>
          <a:xfrm>
            <a:off x="311151" y="1491373"/>
            <a:ext cx="5704886"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20" name="Text Placeholder 6">
            <a:extLst>
              <a:ext uri="{FF2B5EF4-FFF2-40B4-BE49-F238E27FC236}">
                <a16:creationId xmlns:a16="http://schemas.microsoft.com/office/drawing/2014/main" id="{C64E591A-1A88-9244-AC81-5B42BFE347C0}"/>
              </a:ext>
            </a:extLst>
          </p:cNvPr>
          <p:cNvSpPr>
            <a:spLocks noGrp="1"/>
          </p:cNvSpPr>
          <p:nvPr>
            <p:ph type="body" sz="quarter" idx="21" hasCustomPrompt="1"/>
          </p:nvPr>
        </p:nvSpPr>
        <p:spPr>
          <a:xfrm>
            <a:off x="311150" y="1093767"/>
            <a:ext cx="5704886"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3678310869"/>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dvanced 1/3 Imag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925D82-457F-D84D-B8DF-D8ADFD7E71DF}"/>
              </a:ext>
            </a:extLst>
          </p:cNvPr>
          <p:cNvSpPr>
            <a:spLocks noGrp="1"/>
          </p:cNvSpPr>
          <p:nvPr>
            <p:ph type="body" sz="quarter" idx="14" hasCustomPrompt="1"/>
          </p:nvPr>
        </p:nvSpPr>
        <p:spPr>
          <a:xfrm>
            <a:off x="311150" y="3178298"/>
            <a:ext cx="7660042" cy="272786"/>
          </a:xfrm>
          <a:prstGeom prst="rect">
            <a:avLst/>
          </a:prstGeom>
        </p:spPr>
        <p:txBody>
          <a:bodyPr tIns="0" rIns="0" bIns="0" numCol="1">
            <a:noAutofit/>
          </a:bodyPr>
          <a:lstStyle>
            <a:lvl1pPr marL="0" indent="0">
              <a:lnSpc>
                <a:spcPct val="100000"/>
              </a:lnSpc>
              <a:spcBef>
                <a:spcPts val="0"/>
              </a:spcBef>
              <a:spcAft>
                <a:spcPts val="600"/>
              </a:spcAft>
              <a:buNone/>
              <a:defRPr sz="18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Title</a:t>
            </a:r>
          </a:p>
        </p:txBody>
      </p:sp>
      <p:sp>
        <p:nvSpPr>
          <p:cNvPr id="12" name="Text Placeholder 6">
            <a:extLst>
              <a:ext uri="{FF2B5EF4-FFF2-40B4-BE49-F238E27FC236}">
                <a16:creationId xmlns:a16="http://schemas.microsoft.com/office/drawing/2014/main" id="{FD2406EE-A554-5348-AE6D-4D8B343E6201}"/>
              </a:ext>
            </a:extLst>
          </p:cNvPr>
          <p:cNvSpPr>
            <a:spLocks noGrp="1"/>
          </p:cNvSpPr>
          <p:nvPr>
            <p:ph type="body" sz="quarter" idx="15" hasCustomPrompt="1"/>
          </p:nvPr>
        </p:nvSpPr>
        <p:spPr>
          <a:xfrm>
            <a:off x="311149" y="3575904"/>
            <a:ext cx="7663807" cy="2859621"/>
          </a:xfrm>
          <a:prstGeom prst="rect">
            <a:avLst/>
          </a:prstGeom>
        </p:spPr>
        <p:txBody>
          <a:bodyPr tIns="0" rIns="0" bIns="0" numCol="2" spcCol="126000">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a:t>
            </a:r>
          </a:p>
        </p:txBody>
      </p:sp>
      <p:sp>
        <p:nvSpPr>
          <p:cNvPr id="11" name="Picture Placeholder 9">
            <a:extLst>
              <a:ext uri="{FF2B5EF4-FFF2-40B4-BE49-F238E27FC236}">
                <a16:creationId xmlns:a16="http://schemas.microsoft.com/office/drawing/2014/main" id="{B54C5EE8-C42D-B549-B4D4-C0F00D68A42B}"/>
              </a:ext>
            </a:extLst>
          </p:cNvPr>
          <p:cNvSpPr>
            <a:spLocks noGrp="1"/>
          </p:cNvSpPr>
          <p:nvPr>
            <p:ph type="pic" sz="quarter" idx="18" hasCustomPrompt="1"/>
          </p:nvPr>
        </p:nvSpPr>
        <p:spPr>
          <a:xfrm>
            <a:off x="8136961" y="1093767"/>
            <a:ext cx="4069500" cy="5331536"/>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33463"/>
              <a:gd name="connsiteX1" fmla="*/ 8912928 w 8915642"/>
              <a:gd name="connsiteY1" fmla="*/ 191388 h 6633463"/>
              <a:gd name="connsiteX2" fmla="*/ 8915642 w 8915642"/>
              <a:gd name="connsiteY2" fmla="*/ 6631809 h 6633463"/>
              <a:gd name="connsiteX3" fmla="*/ 579722 w 8915642"/>
              <a:gd name="connsiteY3" fmla="*/ 6633463 h 6633463"/>
              <a:gd name="connsiteX4" fmla="*/ 0 w 8915642"/>
              <a:gd name="connsiteY4" fmla="*/ 6053741 h 6633463"/>
              <a:gd name="connsiteX5" fmla="*/ 0 w 8915642"/>
              <a:gd name="connsiteY5" fmla="*/ 1 h 6633463"/>
              <a:gd name="connsiteX0" fmla="*/ 0 w 8933278"/>
              <a:gd name="connsiteY0" fmla="*/ 1653 h 6635115"/>
              <a:gd name="connsiteX1" fmla="*/ 8933248 w 8933278"/>
              <a:gd name="connsiteY1" fmla="*/ 0 h 6635115"/>
              <a:gd name="connsiteX2" fmla="*/ 8915642 w 8933278"/>
              <a:gd name="connsiteY2" fmla="*/ 6633461 h 6635115"/>
              <a:gd name="connsiteX3" fmla="*/ 579722 w 8933278"/>
              <a:gd name="connsiteY3" fmla="*/ 6635115 h 6635115"/>
              <a:gd name="connsiteX4" fmla="*/ 0 w 8933278"/>
              <a:gd name="connsiteY4" fmla="*/ 6055393 h 6635115"/>
              <a:gd name="connsiteX5" fmla="*/ 0 w 8933278"/>
              <a:gd name="connsiteY5" fmla="*/ 1653 h 6635115"/>
              <a:gd name="connsiteX0" fmla="*/ 0 w 8933323"/>
              <a:gd name="connsiteY0" fmla="*/ 1653 h 6645336"/>
              <a:gd name="connsiteX1" fmla="*/ 8933248 w 8933323"/>
              <a:gd name="connsiteY1" fmla="*/ 0 h 6645336"/>
              <a:gd name="connsiteX2" fmla="*/ 8927517 w 8933323"/>
              <a:gd name="connsiteY2" fmla="*/ 6645336 h 6645336"/>
              <a:gd name="connsiteX3" fmla="*/ 579722 w 8933323"/>
              <a:gd name="connsiteY3" fmla="*/ 6635115 h 6645336"/>
              <a:gd name="connsiteX4" fmla="*/ 0 w 8933323"/>
              <a:gd name="connsiteY4" fmla="*/ 6055393 h 6645336"/>
              <a:gd name="connsiteX5" fmla="*/ 0 w 8933323"/>
              <a:gd name="connsiteY5" fmla="*/ 1653 h 6645336"/>
              <a:gd name="connsiteX0" fmla="*/ 0 w 8927517"/>
              <a:gd name="connsiteY0" fmla="*/ 1653 h 6645336"/>
              <a:gd name="connsiteX1" fmla="*/ 7971347 w 8927517"/>
              <a:gd name="connsiteY1" fmla="*/ 0 h 6645336"/>
              <a:gd name="connsiteX2" fmla="*/ 8927517 w 8927517"/>
              <a:gd name="connsiteY2" fmla="*/ 6645336 h 6645336"/>
              <a:gd name="connsiteX3" fmla="*/ 579722 w 8927517"/>
              <a:gd name="connsiteY3" fmla="*/ 6635115 h 6645336"/>
              <a:gd name="connsiteX4" fmla="*/ 0 w 8927517"/>
              <a:gd name="connsiteY4" fmla="*/ 6055393 h 6645336"/>
              <a:gd name="connsiteX5" fmla="*/ 0 w 8927517"/>
              <a:gd name="connsiteY5" fmla="*/ 1653 h 6645336"/>
              <a:gd name="connsiteX0" fmla="*/ 0 w 7971422"/>
              <a:gd name="connsiteY0" fmla="*/ 1653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653 h 6645336"/>
              <a:gd name="connsiteX0" fmla="*/ 0 w 7971422"/>
              <a:gd name="connsiteY0" fmla="*/ 1301816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301816 h 6645336"/>
              <a:gd name="connsiteX0" fmla="*/ 0 w 7965616"/>
              <a:gd name="connsiteY0" fmla="*/ 1653 h 5345173"/>
              <a:gd name="connsiteX1" fmla="*/ 7957060 w 7965616"/>
              <a:gd name="connsiteY1" fmla="*/ 0 h 5345173"/>
              <a:gd name="connsiteX2" fmla="*/ 7965616 w 7965616"/>
              <a:gd name="connsiteY2" fmla="*/ 5345173 h 5345173"/>
              <a:gd name="connsiteX3" fmla="*/ 579722 w 7965616"/>
              <a:gd name="connsiteY3" fmla="*/ 5334952 h 5345173"/>
              <a:gd name="connsiteX4" fmla="*/ 0 w 7965616"/>
              <a:gd name="connsiteY4" fmla="*/ 4755230 h 5345173"/>
              <a:gd name="connsiteX5" fmla="*/ 0 w 7965616"/>
              <a:gd name="connsiteY5" fmla="*/ 1653 h 5345173"/>
              <a:gd name="connsiteX0" fmla="*/ 0 w 7971422"/>
              <a:gd name="connsiteY0" fmla="*/ 1653 h 5345173"/>
              <a:gd name="connsiteX1" fmla="*/ 7971347 w 7971422"/>
              <a:gd name="connsiteY1" fmla="*/ 0 h 5345173"/>
              <a:gd name="connsiteX2" fmla="*/ 7965616 w 7971422"/>
              <a:gd name="connsiteY2" fmla="*/ 5345173 h 5345173"/>
              <a:gd name="connsiteX3" fmla="*/ 579722 w 7971422"/>
              <a:gd name="connsiteY3" fmla="*/ 5334952 h 5345173"/>
              <a:gd name="connsiteX4" fmla="*/ 0 w 7971422"/>
              <a:gd name="connsiteY4" fmla="*/ 4755230 h 5345173"/>
              <a:gd name="connsiteX5" fmla="*/ 0 w 7971422"/>
              <a:gd name="connsiteY5" fmla="*/ 1653 h 5345173"/>
              <a:gd name="connsiteX0" fmla="*/ 0 w 7988356"/>
              <a:gd name="connsiteY0" fmla="*/ 187920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187920 h 5345173"/>
              <a:gd name="connsiteX0" fmla="*/ 0 w 7988356"/>
              <a:gd name="connsiteY0" fmla="*/ 210145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210145 h 5345173"/>
              <a:gd name="connsiteX0" fmla="*/ 0 w 7988356"/>
              <a:gd name="connsiteY0" fmla="*/ 0 h 5135028"/>
              <a:gd name="connsiteX1" fmla="*/ 7988281 w 7988356"/>
              <a:gd name="connsiteY1" fmla="*/ 7569 h 5135028"/>
              <a:gd name="connsiteX2" fmla="*/ 7982550 w 7988356"/>
              <a:gd name="connsiteY2" fmla="*/ 5135028 h 5135028"/>
              <a:gd name="connsiteX3" fmla="*/ 596656 w 7988356"/>
              <a:gd name="connsiteY3" fmla="*/ 5124807 h 5135028"/>
              <a:gd name="connsiteX4" fmla="*/ 16934 w 7988356"/>
              <a:gd name="connsiteY4" fmla="*/ 4545085 h 5135028"/>
              <a:gd name="connsiteX5" fmla="*/ 0 w 7988356"/>
              <a:gd name="connsiteY5" fmla="*/ 0 h 5135028"/>
              <a:gd name="connsiteX0" fmla="*/ 0 w 7982550"/>
              <a:gd name="connsiteY0" fmla="*/ 0 h 5135028"/>
              <a:gd name="connsiteX1" fmla="*/ 6028853 w 7982550"/>
              <a:gd name="connsiteY1" fmla="*/ 7569 h 5135028"/>
              <a:gd name="connsiteX2" fmla="*/ 7982550 w 7982550"/>
              <a:gd name="connsiteY2" fmla="*/ 5135028 h 5135028"/>
              <a:gd name="connsiteX3" fmla="*/ 596656 w 7982550"/>
              <a:gd name="connsiteY3" fmla="*/ 5124807 h 5135028"/>
              <a:gd name="connsiteX4" fmla="*/ 16934 w 7982550"/>
              <a:gd name="connsiteY4" fmla="*/ 4545085 h 5135028"/>
              <a:gd name="connsiteX5" fmla="*/ 0 w 7982550"/>
              <a:gd name="connsiteY5" fmla="*/ 0 h 5135028"/>
              <a:gd name="connsiteX0" fmla="*/ 0 w 6037636"/>
              <a:gd name="connsiteY0" fmla="*/ 0 h 5135028"/>
              <a:gd name="connsiteX1" fmla="*/ 6028853 w 6037636"/>
              <a:gd name="connsiteY1" fmla="*/ 7569 h 5135028"/>
              <a:gd name="connsiteX2" fmla="*/ 6037636 w 6037636"/>
              <a:gd name="connsiteY2" fmla="*/ 5135028 h 5135028"/>
              <a:gd name="connsiteX3" fmla="*/ 596656 w 6037636"/>
              <a:gd name="connsiteY3" fmla="*/ 5124807 h 5135028"/>
              <a:gd name="connsiteX4" fmla="*/ 16934 w 6037636"/>
              <a:gd name="connsiteY4" fmla="*/ 4545085 h 5135028"/>
              <a:gd name="connsiteX5" fmla="*/ 0 w 6037636"/>
              <a:gd name="connsiteY5" fmla="*/ 0 h 5135028"/>
              <a:gd name="connsiteX0" fmla="*/ 0 w 6028853"/>
              <a:gd name="connsiteY0" fmla="*/ 0 h 5124807"/>
              <a:gd name="connsiteX1" fmla="*/ 6028853 w 6028853"/>
              <a:gd name="connsiteY1" fmla="*/ 7569 h 5124807"/>
              <a:gd name="connsiteX2" fmla="*/ 4063693 w 6028853"/>
              <a:gd name="connsiteY2" fmla="*/ 5105999 h 5124807"/>
              <a:gd name="connsiteX3" fmla="*/ 596656 w 6028853"/>
              <a:gd name="connsiteY3" fmla="*/ 5124807 h 5124807"/>
              <a:gd name="connsiteX4" fmla="*/ 16934 w 6028853"/>
              <a:gd name="connsiteY4" fmla="*/ 4545085 h 5124807"/>
              <a:gd name="connsiteX5" fmla="*/ 0 w 6028853"/>
              <a:gd name="connsiteY5" fmla="*/ 0 h 5124807"/>
              <a:gd name="connsiteX0" fmla="*/ 0 w 4069500"/>
              <a:gd name="connsiteY0" fmla="*/ 0 h 5124807"/>
              <a:gd name="connsiteX1" fmla="*/ 4069425 w 4069500"/>
              <a:gd name="connsiteY1" fmla="*/ 7569 h 5124807"/>
              <a:gd name="connsiteX2" fmla="*/ 4063693 w 4069500"/>
              <a:gd name="connsiteY2" fmla="*/ 5105999 h 5124807"/>
              <a:gd name="connsiteX3" fmla="*/ 596656 w 4069500"/>
              <a:gd name="connsiteY3" fmla="*/ 5124807 h 5124807"/>
              <a:gd name="connsiteX4" fmla="*/ 16934 w 4069500"/>
              <a:gd name="connsiteY4" fmla="*/ 4545085 h 5124807"/>
              <a:gd name="connsiteX5" fmla="*/ 0 w 4069500"/>
              <a:gd name="connsiteY5" fmla="*/ 0 h 5124807"/>
              <a:gd name="connsiteX0" fmla="*/ 0 w 4069500"/>
              <a:gd name="connsiteY0" fmla="*/ 6946 h 5131753"/>
              <a:gd name="connsiteX1" fmla="*/ 4069425 w 4069500"/>
              <a:gd name="connsiteY1" fmla="*/ 0 h 5131753"/>
              <a:gd name="connsiteX2" fmla="*/ 4063693 w 4069500"/>
              <a:gd name="connsiteY2" fmla="*/ 5112945 h 5131753"/>
              <a:gd name="connsiteX3" fmla="*/ 596656 w 4069500"/>
              <a:gd name="connsiteY3" fmla="*/ 5131753 h 5131753"/>
              <a:gd name="connsiteX4" fmla="*/ 16934 w 4069500"/>
              <a:gd name="connsiteY4" fmla="*/ 4552031 h 5131753"/>
              <a:gd name="connsiteX5" fmla="*/ 0 w 4069500"/>
              <a:gd name="connsiteY5" fmla="*/ 6946 h 5131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9500" h="5131753">
                <a:moveTo>
                  <a:pt x="0" y="6946"/>
                </a:moveTo>
                <a:lnTo>
                  <a:pt x="4069425" y="0"/>
                </a:lnTo>
                <a:cubicBezTo>
                  <a:pt x="4070330" y="2146807"/>
                  <a:pt x="4062788" y="2966138"/>
                  <a:pt x="4063693" y="5112945"/>
                </a:cubicBezTo>
                <a:lnTo>
                  <a:pt x="596656" y="5131753"/>
                </a:lnTo>
                <a:cubicBezTo>
                  <a:pt x="276484" y="5131753"/>
                  <a:pt x="16934" y="4872203"/>
                  <a:pt x="16934" y="4552031"/>
                </a:cubicBezTo>
                <a:cubicBezTo>
                  <a:pt x="11289" y="3029594"/>
                  <a:pt x="5645" y="1529383"/>
                  <a:pt x="0" y="6946"/>
                </a:cubicBezTo>
                <a:close/>
              </a:path>
            </a:pathLst>
          </a:custGeom>
          <a:noFill/>
        </p:spPr>
        <p:txBody>
          <a:bodyPr>
            <a:normAutofit/>
          </a:bodyPr>
          <a:lstStyle>
            <a:lvl1pPr marL="0" indent="0">
              <a:buNone/>
              <a:defRPr sz="1400">
                <a:solidFill>
                  <a:schemeClr val="tx1"/>
                </a:solidFill>
              </a:defRPr>
            </a:lvl1pPr>
          </a:lstStyle>
          <a:p>
            <a:r>
              <a:rPr lang="en-JP" dirty="0"/>
              <a:t>Insert Photo</a:t>
            </a:r>
          </a:p>
        </p:txBody>
      </p:sp>
      <p:pic>
        <p:nvPicPr>
          <p:cNvPr id="14" name="Picture 13" descr="Takeda">
            <a:extLst>
              <a:ext uri="{FF2B5EF4-FFF2-40B4-BE49-F238E27FC236}">
                <a16:creationId xmlns:a16="http://schemas.microsoft.com/office/drawing/2014/main" id="{334C6D4B-D00D-0346-BC97-8DCE371C28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17" name="タイトル プレースホルダ 1">
            <a:extLst>
              <a:ext uri="{FF2B5EF4-FFF2-40B4-BE49-F238E27FC236}">
                <a16:creationId xmlns:a16="http://schemas.microsoft.com/office/drawing/2014/main" id="{CCEDFD04-9A53-9241-851E-1D01DC555ACC}"/>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20" name="Footer Placeholder 8">
            <a:extLst>
              <a:ext uri="{FF2B5EF4-FFF2-40B4-BE49-F238E27FC236}">
                <a16:creationId xmlns:a16="http://schemas.microsoft.com/office/drawing/2014/main" id="{1E1D8887-7EAE-1A40-9285-7C632FEAA8BF}"/>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sp>
        <p:nvSpPr>
          <p:cNvPr id="23" name="Rectangle 22">
            <a:extLst>
              <a:ext uri="{FF2B5EF4-FFF2-40B4-BE49-F238E27FC236}">
                <a16:creationId xmlns:a16="http://schemas.microsoft.com/office/drawing/2014/main" id="{365B3EBD-E4F5-8E40-B07A-C04F3B1E7F2C}"/>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6" name="スライド番号プレースホルダ 5">
            <a:extLst>
              <a:ext uri="{FF2B5EF4-FFF2-40B4-BE49-F238E27FC236}">
                <a16:creationId xmlns:a16="http://schemas.microsoft.com/office/drawing/2014/main" id="{3D5D14EF-A351-224D-8142-E1BEE44BBC99}"/>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7" name="Text Placeholder 6">
            <a:extLst>
              <a:ext uri="{FF2B5EF4-FFF2-40B4-BE49-F238E27FC236}">
                <a16:creationId xmlns:a16="http://schemas.microsoft.com/office/drawing/2014/main" id="{4D0A49B6-0BCC-C545-BF97-504B63062FEC}"/>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5" name="Text Placeholder 2">
            <a:extLst>
              <a:ext uri="{FF2B5EF4-FFF2-40B4-BE49-F238E27FC236}">
                <a16:creationId xmlns:a16="http://schemas.microsoft.com/office/drawing/2014/main" id="{D82FCE78-36AB-904B-98A8-CE3FFB1555E3}"/>
              </a:ext>
            </a:extLst>
          </p:cNvPr>
          <p:cNvSpPr>
            <a:spLocks noGrp="1"/>
          </p:cNvSpPr>
          <p:nvPr>
            <p:ph type="body" sz="quarter" idx="20" hasCustomPrompt="1"/>
          </p:nvPr>
        </p:nvSpPr>
        <p:spPr>
          <a:xfrm>
            <a:off x="311150" y="1491373"/>
            <a:ext cx="7660041"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18" name="Text Placeholder 6">
            <a:extLst>
              <a:ext uri="{FF2B5EF4-FFF2-40B4-BE49-F238E27FC236}">
                <a16:creationId xmlns:a16="http://schemas.microsoft.com/office/drawing/2014/main" id="{72ECF95F-F25E-8248-A0F3-BB1749A1B406}"/>
              </a:ext>
            </a:extLst>
          </p:cNvPr>
          <p:cNvSpPr>
            <a:spLocks noGrp="1"/>
          </p:cNvSpPr>
          <p:nvPr>
            <p:ph type="body" sz="quarter" idx="21" hasCustomPrompt="1"/>
          </p:nvPr>
        </p:nvSpPr>
        <p:spPr>
          <a:xfrm>
            <a:off x="311149" y="1093767"/>
            <a:ext cx="7660041"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551311237"/>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dvanced 1/3 Image (Full Blee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925D82-457F-D84D-B8DF-D8ADFD7E71DF}"/>
              </a:ext>
            </a:extLst>
          </p:cNvPr>
          <p:cNvSpPr>
            <a:spLocks noGrp="1"/>
          </p:cNvSpPr>
          <p:nvPr>
            <p:ph type="body" sz="quarter" idx="14" hasCustomPrompt="1"/>
          </p:nvPr>
        </p:nvSpPr>
        <p:spPr>
          <a:xfrm>
            <a:off x="311150" y="3178298"/>
            <a:ext cx="5708650" cy="272786"/>
          </a:xfrm>
          <a:prstGeom prst="rect">
            <a:avLst/>
          </a:prstGeom>
        </p:spPr>
        <p:txBody>
          <a:bodyPr tIns="0" rIns="0" bIns="0" numCol="1">
            <a:noAutofit/>
          </a:bodyPr>
          <a:lstStyle>
            <a:lvl1pPr marL="0" indent="0">
              <a:lnSpc>
                <a:spcPct val="100000"/>
              </a:lnSpc>
              <a:spcBef>
                <a:spcPts val="0"/>
              </a:spcBef>
              <a:spcAft>
                <a:spcPts val="600"/>
              </a:spcAft>
              <a:buNone/>
              <a:defRPr sz="18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Title</a:t>
            </a:r>
          </a:p>
        </p:txBody>
      </p:sp>
      <p:sp>
        <p:nvSpPr>
          <p:cNvPr id="12" name="Text Placeholder 6">
            <a:extLst>
              <a:ext uri="{FF2B5EF4-FFF2-40B4-BE49-F238E27FC236}">
                <a16:creationId xmlns:a16="http://schemas.microsoft.com/office/drawing/2014/main" id="{FD2406EE-A554-5348-AE6D-4D8B343E6201}"/>
              </a:ext>
            </a:extLst>
          </p:cNvPr>
          <p:cNvSpPr>
            <a:spLocks noGrp="1"/>
          </p:cNvSpPr>
          <p:nvPr>
            <p:ph type="body" sz="quarter" idx="15" hasCustomPrompt="1"/>
          </p:nvPr>
        </p:nvSpPr>
        <p:spPr>
          <a:xfrm>
            <a:off x="311149" y="3575904"/>
            <a:ext cx="7663807" cy="2859621"/>
          </a:xfrm>
          <a:prstGeom prst="rect">
            <a:avLst/>
          </a:prstGeom>
        </p:spPr>
        <p:txBody>
          <a:bodyPr tIns="0" rIns="0" bIns="0" numCol="2" spcCol="126000">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a:t>
            </a:r>
          </a:p>
        </p:txBody>
      </p:sp>
      <p:sp>
        <p:nvSpPr>
          <p:cNvPr id="11" name="Picture Placeholder 9">
            <a:extLst>
              <a:ext uri="{FF2B5EF4-FFF2-40B4-BE49-F238E27FC236}">
                <a16:creationId xmlns:a16="http://schemas.microsoft.com/office/drawing/2014/main" id="{B54C5EE8-C42D-B549-B4D4-C0F00D68A42B}"/>
              </a:ext>
            </a:extLst>
          </p:cNvPr>
          <p:cNvSpPr>
            <a:spLocks noGrp="1"/>
          </p:cNvSpPr>
          <p:nvPr>
            <p:ph type="pic" sz="quarter" idx="18" hasCustomPrompt="1"/>
          </p:nvPr>
        </p:nvSpPr>
        <p:spPr>
          <a:xfrm>
            <a:off x="8123708" y="-1378"/>
            <a:ext cx="4076946" cy="6860842"/>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33463"/>
              <a:gd name="connsiteX1" fmla="*/ 8912928 w 8915642"/>
              <a:gd name="connsiteY1" fmla="*/ 191388 h 6633463"/>
              <a:gd name="connsiteX2" fmla="*/ 8915642 w 8915642"/>
              <a:gd name="connsiteY2" fmla="*/ 6631809 h 6633463"/>
              <a:gd name="connsiteX3" fmla="*/ 579722 w 8915642"/>
              <a:gd name="connsiteY3" fmla="*/ 6633463 h 6633463"/>
              <a:gd name="connsiteX4" fmla="*/ 0 w 8915642"/>
              <a:gd name="connsiteY4" fmla="*/ 6053741 h 6633463"/>
              <a:gd name="connsiteX5" fmla="*/ 0 w 8915642"/>
              <a:gd name="connsiteY5" fmla="*/ 1 h 6633463"/>
              <a:gd name="connsiteX0" fmla="*/ 0 w 8933278"/>
              <a:gd name="connsiteY0" fmla="*/ 1653 h 6635115"/>
              <a:gd name="connsiteX1" fmla="*/ 8933248 w 8933278"/>
              <a:gd name="connsiteY1" fmla="*/ 0 h 6635115"/>
              <a:gd name="connsiteX2" fmla="*/ 8915642 w 8933278"/>
              <a:gd name="connsiteY2" fmla="*/ 6633461 h 6635115"/>
              <a:gd name="connsiteX3" fmla="*/ 579722 w 8933278"/>
              <a:gd name="connsiteY3" fmla="*/ 6635115 h 6635115"/>
              <a:gd name="connsiteX4" fmla="*/ 0 w 8933278"/>
              <a:gd name="connsiteY4" fmla="*/ 6055393 h 6635115"/>
              <a:gd name="connsiteX5" fmla="*/ 0 w 8933278"/>
              <a:gd name="connsiteY5" fmla="*/ 1653 h 6635115"/>
              <a:gd name="connsiteX0" fmla="*/ 0 w 8933323"/>
              <a:gd name="connsiteY0" fmla="*/ 1653 h 6645336"/>
              <a:gd name="connsiteX1" fmla="*/ 8933248 w 8933323"/>
              <a:gd name="connsiteY1" fmla="*/ 0 h 6645336"/>
              <a:gd name="connsiteX2" fmla="*/ 8927517 w 8933323"/>
              <a:gd name="connsiteY2" fmla="*/ 6645336 h 6645336"/>
              <a:gd name="connsiteX3" fmla="*/ 579722 w 8933323"/>
              <a:gd name="connsiteY3" fmla="*/ 6635115 h 6645336"/>
              <a:gd name="connsiteX4" fmla="*/ 0 w 8933323"/>
              <a:gd name="connsiteY4" fmla="*/ 6055393 h 6645336"/>
              <a:gd name="connsiteX5" fmla="*/ 0 w 8933323"/>
              <a:gd name="connsiteY5" fmla="*/ 1653 h 6645336"/>
              <a:gd name="connsiteX0" fmla="*/ 0 w 8927517"/>
              <a:gd name="connsiteY0" fmla="*/ 1653 h 6645336"/>
              <a:gd name="connsiteX1" fmla="*/ 7971347 w 8927517"/>
              <a:gd name="connsiteY1" fmla="*/ 0 h 6645336"/>
              <a:gd name="connsiteX2" fmla="*/ 8927517 w 8927517"/>
              <a:gd name="connsiteY2" fmla="*/ 6645336 h 6645336"/>
              <a:gd name="connsiteX3" fmla="*/ 579722 w 8927517"/>
              <a:gd name="connsiteY3" fmla="*/ 6635115 h 6645336"/>
              <a:gd name="connsiteX4" fmla="*/ 0 w 8927517"/>
              <a:gd name="connsiteY4" fmla="*/ 6055393 h 6645336"/>
              <a:gd name="connsiteX5" fmla="*/ 0 w 8927517"/>
              <a:gd name="connsiteY5" fmla="*/ 1653 h 6645336"/>
              <a:gd name="connsiteX0" fmla="*/ 0 w 7971422"/>
              <a:gd name="connsiteY0" fmla="*/ 1653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653 h 6645336"/>
              <a:gd name="connsiteX0" fmla="*/ 0 w 7971422"/>
              <a:gd name="connsiteY0" fmla="*/ 1301816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301816 h 6645336"/>
              <a:gd name="connsiteX0" fmla="*/ 0 w 7965616"/>
              <a:gd name="connsiteY0" fmla="*/ 1653 h 5345173"/>
              <a:gd name="connsiteX1" fmla="*/ 7957060 w 7965616"/>
              <a:gd name="connsiteY1" fmla="*/ 0 h 5345173"/>
              <a:gd name="connsiteX2" fmla="*/ 7965616 w 7965616"/>
              <a:gd name="connsiteY2" fmla="*/ 5345173 h 5345173"/>
              <a:gd name="connsiteX3" fmla="*/ 579722 w 7965616"/>
              <a:gd name="connsiteY3" fmla="*/ 5334952 h 5345173"/>
              <a:gd name="connsiteX4" fmla="*/ 0 w 7965616"/>
              <a:gd name="connsiteY4" fmla="*/ 4755230 h 5345173"/>
              <a:gd name="connsiteX5" fmla="*/ 0 w 7965616"/>
              <a:gd name="connsiteY5" fmla="*/ 1653 h 5345173"/>
              <a:gd name="connsiteX0" fmla="*/ 0 w 7971422"/>
              <a:gd name="connsiteY0" fmla="*/ 1653 h 5345173"/>
              <a:gd name="connsiteX1" fmla="*/ 7971347 w 7971422"/>
              <a:gd name="connsiteY1" fmla="*/ 0 h 5345173"/>
              <a:gd name="connsiteX2" fmla="*/ 7965616 w 7971422"/>
              <a:gd name="connsiteY2" fmla="*/ 5345173 h 5345173"/>
              <a:gd name="connsiteX3" fmla="*/ 579722 w 7971422"/>
              <a:gd name="connsiteY3" fmla="*/ 5334952 h 5345173"/>
              <a:gd name="connsiteX4" fmla="*/ 0 w 7971422"/>
              <a:gd name="connsiteY4" fmla="*/ 4755230 h 5345173"/>
              <a:gd name="connsiteX5" fmla="*/ 0 w 7971422"/>
              <a:gd name="connsiteY5" fmla="*/ 1653 h 5345173"/>
              <a:gd name="connsiteX0" fmla="*/ 0 w 7988356"/>
              <a:gd name="connsiteY0" fmla="*/ 187920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187920 h 5345173"/>
              <a:gd name="connsiteX0" fmla="*/ 0 w 7988356"/>
              <a:gd name="connsiteY0" fmla="*/ 210145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210145 h 5345173"/>
              <a:gd name="connsiteX0" fmla="*/ 0 w 7988356"/>
              <a:gd name="connsiteY0" fmla="*/ 0 h 5135028"/>
              <a:gd name="connsiteX1" fmla="*/ 7988281 w 7988356"/>
              <a:gd name="connsiteY1" fmla="*/ 7569 h 5135028"/>
              <a:gd name="connsiteX2" fmla="*/ 7982550 w 7988356"/>
              <a:gd name="connsiteY2" fmla="*/ 5135028 h 5135028"/>
              <a:gd name="connsiteX3" fmla="*/ 596656 w 7988356"/>
              <a:gd name="connsiteY3" fmla="*/ 5124807 h 5135028"/>
              <a:gd name="connsiteX4" fmla="*/ 16934 w 7988356"/>
              <a:gd name="connsiteY4" fmla="*/ 4545085 h 5135028"/>
              <a:gd name="connsiteX5" fmla="*/ 0 w 7988356"/>
              <a:gd name="connsiteY5" fmla="*/ 0 h 5135028"/>
              <a:gd name="connsiteX0" fmla="*/ 0 w 7982550"/>
              <a:gd name="connsiteY0" fmla="*/ 0 h 5135028"/>
              <a:gd name="connsiteX1" fmla="*/ 6028853 w 7982550"/>
              <a:gd name="connsiteY1" fmla="*/ 7569 h 5135028"/>
              <a:gd name="connsiteX2" fmla="*/ 7982550 w 7982550"/>
              <a:gd name="connsiteY2" fmla="*/ 5135028 h 5135028"/>
              <a:gd name="connsiteX3" fmla="*/ 596656 w 7982550"/>
              <a:gd name="connsiteY3" fmla="*/ 5124807 h 5135028"/>
              <a:gd name="connsiteX4" fmla="*/ 16934 w 7982550"/>
              <a:gd name="connsiteY4" fmla="*/ 4545085 h 5135028"/>
              <a:gd name="connsiteX5" fmla="*/ 0 w 7982550"/>
              <a:gd name="connsiteY5" fmla="*/ 0 h 5135028"/>
              <a:gd name="connsiteX0" fmla="*/ 0 w 6037636"/>
              <a:gd name="connsiteY0" fmla="*/ 0 h 5135028"/>
              <a:gd name="connsiteX1" fmla="*/ 6028853 w 6037636"/>
              <a:gd name="connsiteY1" fmla="*/ 7569 h 5135028"/>
              <a:gd name="connsiteX2" fmla="*/ 6037636 w 6037636"/>
              <a:gd name="connsiteY2" fmla="*/ 5135028 h 5135028"/>
              <a:gd name="connsiteX3" fmla="*/ 596656 w 6037636"/>
              <a:gd name="connsiteY3" fmla="*/ 5124807 h 5135028"/>
              <a:gd name="connsiteX4" fmla="*/ 16934 w 6037636"/>
              <a:gd name="connsiteY4" fmla="*/ 4545085 h 5135028"/>
              <a:gd name="connsiteX5" fmla="*/ 0 w 6037636"/>
              <a:gd name="connsiteY5" fmla="*/ 0 h 5135028"/>
              <a:gd name="connsiteX0" fmla="*/ 0 w 6028853"/>
              <a:gd name="connsiteY0" fmla="*/ 0 h 5124807"/>
              <a:gd name="connsiteX1" fmla="*/ 6028853 w 6028853"/>
              <a:gd name="connsiteY1" fmla="*/ 7569 h 5124807"/>
              <a:gd name="connsiteX2" fmla="*/ 4063693 w 6028853"/>
              <a:gd name="connsiteY2" fmla="*/ 5105999 h 5124807"/>
              <a:gd name="connsiteX3" fmla="*/ 596656 w 6028853"/>
              <a:gd name="connsiteY3" fmla="*/ 5124807 h 5124807"/>
              <a:gd name="connsiteX4" fmla="*/ 16934 w 6028853"/>
              <a:gd name="connsiteY4" fmla="*/ 4545085 h 5124807"/>
              <a:gd name="connsiteX5" fmla="*/ 0 w 6028853"/>
              <a:gd name="connsiteY5" fmla="*/ 0 h 5124807"/>
              <a:gd name="connsiteX0" fmla="*/ 0 w 4069500"/>
              <a:gd name="connsiteY0" fmla="*/ 0 h 5124807"/>
              <a:gd name="connsiteX1" fmla="*/ 4069425 w 4069500"/>
              <a:gd name="connsiteY1" fmla="*/ 7569 h 5124807"/>
              <a:gd name="connsiteX2" fmla="*/ 4063693 w 4069500"/>
              <a:gd name="connsiteY2" fmla="*/ 5105999 h 5124807"/>
              <a:gd name="connsiteX3" fmla="*/ 596656 w 4069500"/>
              <a:gd name="connsiteY3" fmla="*/ 5124807 h 5124807"/>
              <a:gd name="connsiteX4" fmla="*/ 16934 w 4069500"/>
              <a:gd name="connsiteY4" fmla="*/ 4545085 h 5124807"/>
              <a:gd name="connsiteX5" fmla="*/ 0 w 4069500"/>
              <a:gd name="connsiteY5" fmla="*/ 0 h 5124807"/>
              <a:gd name="connsiteX0" fmla="*/ 0 w 4069500"/>
              <a:gd name="connsiteY0" fmla="*/ 6946 h 5131753"/>
              <a:gd name="connsiteX1" fmla="*/ 4069425 w 4069500"/>
              <a:gd name="connsiteY1" fmla="*/ 0 h 5131753"/>
              <a:gd name="connsiteX2" fmla="*/ 4063693 w 4069500"/>
              <a:gd name="connsiteY2" fmla="*/ 5112945 h 5131753"/>
              <a:gd name="connsiteX3" fmla="*/ 596656 w 4069500"/>
              <a:gd name="connsiteY3" fmla="*/ 5131753 h 5131753"/>
              <a:gd name="connsiteX4" fmla="*/ 16934 w 4069500"/>
              <a:gd name="connsiteY4" fmla="*/ 4552031 h 5131753"/>
              <a:gd name="connsiteX5" fmla="*/ 0 w 4069500"/>
              <a:gd name="connsiteY5" fmla="*/ 6946 h 5131753"/>
              <a:gd name="connsiteX0" fmla="*/ 0 w 4082753"/>
              <a:gd name="connsiteY0" fmla="*/ 2 h 6874096"/>
              <a:gd name="connsiteX1" fmla="*/ 4082678 w 4082753"/>
              <a:gd name="connsiteY1" fmla="*/ 1742343 h 6874096"/>
              <a:gd name="connsiteX2" fmla="*/ 4076946 w 4082753"/>
              <a:gd name="connsiteY2" fmla="*/ 6855288 h 6874096"/>
              <a:gd name="connsiteX3" fmla="*/ 609909 w 4082753"/>
              <a:gd name="connsiteY3" fmla="*/ 6874096 h 6874096"/>
              <a:gd name="connsiteX4" fmla="*/ 30187 w 4082753"/>
              <a:gd name="connsiteY4" fmla="*/ 6294374 h 6874096"/>
              <a:gd name="connsiteX5" fmla="*/ 0 w 4082753"/>
              <a:gd name="connsiteY5" fmla="*/ 2 h 6874096"/>
              <a:gd name="connsiteX0" fmla="*/ 0 w 4095958"/>
              <a:gd name="connsiteY0" fmla="*/ 6946 h 6881040"/>
              <a:gd name="connsiteX1" fmla="*/ 4095930 w 4095958"/>
              <a:gd name="connsiteY1" fmla="*/ 0 h 6881040"/>
              <a:gd name="connsiteX2" fmla="*/ 4076946 w 4095958"/>
              <a:gd name="connsiteY2" fmla="*/ 6862232 h 6881040"/>
              <a:gd name="connsiteX3" fmla="*/ 609909 w 4095958"/>
              <a:gd name="connsiteY3" fmla="*/ 6881040 h 6881040"/>
              <a:gd name="connsiteX4" fmla="*/ 30187 w 4095958"/>
              <a:gd name="connsiteY4" fmla="*/ 6301318 h 6881040"/>
              <a:gd name="connsiteX5" fmla="*/ 0 w 4095958"/>
              <a:gd name="connsiteY5" fmla="*/ 6946 h 6881040"/>
              <a:gd name="connsiteX0" fmla="*/ 0 w 4076946"/>
              <a:gd name="connsiteY0" fmla="*/ 0 h 6874094"/>
              <a:gd name="connsiteX1" fmla="*/ 3870643 w 4076946"/>
              <a:gd name="connsiteY1" fmla="*/ 191837 h 6874094"/>
              <a:gd name="connsiteX2" fmla="*/ 4076946 w 4076946"/>
              <a:gd name="connsiteY2" fmla="*/ 6855286 h 6874094"/>
              <a:gd name="connsiteX3" fmla="*/ 609909 w 4076946"/>
              <a:gd name="connsiteY3" fmla="*/ 6874094 h 6874094"/>
              <a:gd name="connsiteX4" fmla="*/ 30187 w 4076946"/>
              <a:gd name="connsiteY4" fmla="*/ 6294372 h 6874094"/>
              <a:gd name="connsiteX5" fmla="*/ 0 w 4076946"/>
              <a:gd name="connsiteY5" fmla="*/ 0 h 6874094"/>
              <a:gd name="connsiteX0" fmla="*/ 0 w 4076946"/>
              <a:gd name="connsiteY0" fmla="*/ 0 h 6874094"/>
              <a:gd name="connsiteX1" fmla="*/ 4069426 w 4076946"/>
              <a:gd name="connsiteY1" fmla="*/ 19559 h 6874094"/>
              <a:gd name="connsiteX2" fmla="*/ 4076946 w 4076946"/>
              <a:gd name="connsiteY2" fmla="*/ 6855286 h 6874094"/>
              <a:gd name="connsiteX3" fmla="*/ 609909 w 4076946"/>
              <a:gd name="connsiteY3" fmla="*/ 6874094 h 6874094"/>
              <a:gd name="connsiteX4" fmla="*/ 30187 w 4076946"/>
              <a:gd name="connsiteY4" fmla="*/ 6294372 h 6874094"/>
              <a:gd name="connsiteX5" fmla="*/ 0 w 4076946"/>
              <a:gd name="connsiteY5" fmla="*/ 0 h 6874094"/>
              <a:gd name="connsiteX0" fmla="*/ 0 w 4076946"/>
              <a:gd name="connsiteY0" fmla="*/ 99710 h 6854535"/>
              <a:gd name="connsiteX1" fmla="*/ 4069426 w 4076946"/>
              <a:gd name="connsiteY1" fmla="*/ 0 h 6854535"/>
              <a:gd name="connsiteX2" fmla="*/ 4076946 w 4076946"/>
              <a:gd name="connsiteY2" fmla="*/ 6835727 h 6854535"/>
              <a:gd name="connsiteX3" fmla="*/ 609909 w 4076946"/>
              <a:gd name="connsiteY3" fmla="*/ 6854535 h 6854535"/>
              <a:gd name="connsiteX4" fmla="*/ 30187 w 4076946"/>
              <a:gd name="connsiteY4" fmla="*/ 6274813 h 6854535"/>
              <a:gd name="connsiteX5" fmla="*/ 0 w 4076946"/>
              <a:gd name="connsiteY5" fmla="*/ 99710 h 6854535"/>
              <a:gd name="connsiteX0" fmla="*/ 0 w 4076946"/>
              <a:gd name="connsiteY0" fmla="*/ 0 h 6860842"/>
              <a:gd name="connsiteX1" fmla="*/ 4069426 w 4076946"/>
              <a:gd name="connsiteY1" fmla="*/ 6307 h 6860842"/>
              <a:gd name="connsiteX2" fmla="*/ 4076946 w 4076946"/>
              <a:gd name="connsiteY2" fmla="*/ 6842034 h 6860842"/>
              <a:gd name="connsiteX3" fmla="*/ 609909 w 4076946"/>
              <a:gd name="connsiteY3" fmla="*/ 6860842 h 6860842"/>
              <a:gd name="connsiteX4" fmla="*/ 30187 w 4076946"/>
              <a:gd name="connsiteY4" fmla="*/ 6281120 h 6860842"/>
              <a:gd name="connsiteX5" fmla="*/ 0 w 4076946"/>
              <a:gd name="connsiteY5" fmla="*/ 0 h 686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6946" h="6860842">
                <a:moveTo>
                  <a:pt x="0" y="0"/>
                </a:moveTo>
                <a:lnTo>
                  <a:pt x="4069426" y="6307"/>
                </a:lnTo>
                <a:cubicBezTo>
                  <a:pt x="4070331" y="2153114"/>
                  <a:pt x="4076041" y="4695227"/>
                  <a:pt x="4076946" y="6842034"/>
                </a:cubicBezTo>
                <a:lnTo>
                  <a:pt x="609909" y="6860842"/>
                </a:lnTo>
                <a:cubicBezTo>
                  <a:pt x="289737" y="6860842"/>
                  <a:pt x="30187" y="6601292"/>
                  <a:pt x="30187" y="6281120"/>
                </a:cubicBezTo>
                <a:cubicBezTo>
                  <a:pt x="24542" y="4758683"/>
                  <a:pt x="5645" y="1522437"/>
                  <a:pt x="0" y="0"/>
                </a:cubicBezTo>
                <a:close/>
              </a:path>
            </a:pathLst>
          </a:custGeom>
          <a:noFill/>
        </p:spPr>
        <p:txBody>
          <a:bodyPr>
            <a:normAutofit/>
          </a:bodyPr>
          <a:lstStyle>
            <a:lvl1pPr marL="0" indent="0">
              <a:buNone/>
              <a:defRPr sz="1400">
                <a:solidFill>
                  <a:schemeClr val="tx1"/>
                </a:solidFill>
              </a:defRPr>
            </a:lvl1pPr>
          </a:lstStyle>
          <a:p>
            <a:r>
              <a:rPr lang="en-JP" dirty="0"/>
              <a:t>Insert Photo</a:t>
            </a:r>
          </a:p>
        </p:txBody>
      </p:sp>
      <p:sp>
        <p:nvSpPr>
          <p:cNvPr id="17" name="タイトル プレースホルダ 1">
            <a:extLst>
              <a:ext uri="{FF2B5EF4-FFF2-40B4-BE49-F238E27FC236}">
                <a16:creationId xmlns:a16="http://schemas.microsoft.com/office/drawing/2014/main" id="{6FB24DD6-99CB-CE43-A787-C9F60DC95F8F}"/>
              </a:ext>
            </a:extLst>
          </p:cNvPr>
          <p:cNvSpPr>
            <a:spLocks noGrp="1"/>
          </p:cNvSpPr>
          <p:nvPr>
            <p:ph type="title" hasCustomPrompt="1"/>
          </p:nvPr>
        </p:nvSpPr>
        <p:spPr>
          <a:xfrm>
            <a:off x="606079" y="161605"/>
            <a:ext cx="7368878"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18" name="Rectangle 17">
            <a:extLst>
              <a:ext uri="{FF2B5EF4-FFF2-40B4-BE49-F238E27FC236}">
                <a16:creationId xmlns:a16="http://schemas.microsoft.com/office/drawing/2014/main" id="{77130E5B-E573-584B-8C83-F8409492B14B}"/>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1" name="スライド番号プレースホルダ 5">
            <a:extLst>
              <a:ext uri="{FF2B5EF4-FFF2-40B4-BE49-F238E27FC236}">
                <a16:creationId xmlns:a16="http://schemas.microsoft.com/office/drawing/2014/main" id="{C55CC856-2ADD-F44F-96B6-03734457CCF1}"/>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2" name="Text Placeholder 6">
            <a:extLst>
              <a:ext uri="{FF2B5EF4-FFF2-40B4-BE49-F238E27FC236}">
                <a16:creationId xmlns:a16="http://schemas.microsoft.com/office/drawing/2014/main" id="{DB94AACD-56D4-F146-AFC0-5CBE6630C5AA}"/>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9" name="Text Placeholder 2">
            <a:extLst>
              <a:ext uri="{FF2B5EF4-FFF2-40B4-BE49-F238E27FC236}">
                <a16:creationId xmlns:a16="http://schemas.microsoft.com/office/drawing/2014/main" id="{73A8AA34-7C7D-A24F-AF24-5158DD2AB0ED}"/>
              </a:ext>
            </a:extLst>
          </p:cNvPr>
          <p:cNvSpPr>
            <a:spLocks noGrp="1"/>
          </p:cNvSpPr>
          <p:nvPr>
            <p:ph type="body" sz="quarter" idx="20" hasCustomPrompt="1"/>
          </p:nvPr>
        </p:nvSpPr>
        <p:spPr>
          <a:xfrm>
            <a:off x="311151" y="1491373"/>
            <a:ext cx="7660042"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20" name="Text Placeholder 6">
            <a:extLst>
              <a:ext uri="{FF2B5EF4-FFF2-40B4-BE49-F238E27FC236}">
                <a16:creationId xmlns:a16="http://schemas.microsoft.com/office/drawing/2014/main" id="{8F4B55CE-CF3E-7E44-A66A-599621CA5C5F}"/>
              </a:ext>
            </a:extLst>
          </p:cNvPr>
          <p:cNvSpPr>
            <a:spLocks noGrp="1"/>
          </p:cNvSpPr>
          <p:nvPr>
            <p:ph type="body" sz="quarter" idx="21" hasCustomPrompt="1"/>
          </p:nvPr>
        </p:nvSpPr>
        <p:spPr>
          <a:xfrm>
            <a:off x="311150" y="1093767"/>
            <a:ext cx="7660042"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2890663235"/>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dvanced Image 4-Column">
    <p:spTree>
      <p:nvGrpSpPr>
        <p:cNvPr id="1" name=""/>
        <p:cNvGrpSpPr/>
        <p:nvPr/>
      </p:nvGrpSpPr>
      <p:grpSpPr>
        <a:xfrm>
          <a:off x="0" y="0"/>
          <a:ext cx="0" cy="0"/>
          <a:chOff x="0" y="0"/>
          <a:chExt cx="0" cy="0"/>
        </a:xfrm>
      </p:grpSpPr>
      <p:sp>
        <p:nvSpPr>
          <p:cNvPr id="22" name="Picture Placeholder 9">
            <a:extLst>
              <a:ext uri="{FF2B5EF4-FFF2-40B4-BE49-F238E27FC236}">
                <a16:creationId xmlns:a16="http://schemas.microsoft.com/office/drawing/2014/main" id="{21DF8897-54F9-C24F-8261-0C5418827A6D}"/>
              </a:ext>
            </a:extLst>
          </p:cNvPr>
          <p:cNvSpPr>
            <a:spLocks noGrp="1"/>
          </p:cNvSpPr>
          <p:nvPr>
            <p:ph type="pic" sz="quarter" idx="10" hasCustomPrompt="1"/>
          </p:nvPr>
        </p:nvSpPr>
        <p:spPr>
          <a:xfrm>
            <a:off x="9110737" y="3076286"/>
            <a:ext cx="2772041" cy="3138969"/>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18553"/>
              <a:gd name="connsiteX1" fmla="*/ 8912928 w 8915642"/>
              <a:gd name="connsiteY1" fmla="*/ 176478 h 6618553"/>
              <a:gd name="connsiteX2" fmla="*/ 8915642 w 8915642"/>
              <a:gd name="connsiteY2" fmla="*/ 6616899 h 6618553"/>
              <a:gd name="connsiteX3" fmla="*/ 579722 w 8915642"/>
              <a:gd name="connsiteY3" fmla="*/ 6618553 h 6618553"/>
              <a:gd name="connsiteX4" fmla="*/ 0 w 8915642"/>
              <a:gd name="connsiteY4" fmla="*/ 6038831 h 6618553"/>
              <a:gd name="connsiteX5" fmla="*/ 0 w 8915642"/>
              <a:gd name="connsiteY5" fmla="*/ 1 h 6618553"/>
              <a:gd name="connsiteX0" fmla="*/ 0 w 8915642"/>
              <a:gd name="connsiteY0" fmla="*/ 25404 h 6643956"/>
              <a:gd name="connsiteX1" fmla="*/ 6015348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25404 h 6643956"/>
              <a:gd name="connsiteX0" fmla="*/ 0 w 8915642"/>
              <a:gd name="connsiteY0" fmla="*/ 1653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1653 h 6620205"/>
              <a:gd name="connsiteX0" fmla="*/ 0 w 8915642"/>
              <a:gd name="connsiteY0" fmla="*/ 96656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96656 h 6620205"/>
              <a:gd name="connsiteX0" fmla="*/ 0 w 8915642"/>
              <a:gd name="connsiteY0" fmla="*/ 0 h 6642302"/>
              <a:gd name="connsiteX1" fmla="*/ 6003473 w 8915642"/>
              <a:gd name="connsiteY1" fmla="*/ 22097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0 h 6642302"/>
              <a:gd name="connsiteX1" fmla="*/ 5932221 w 8915642"/>
              <a:gd name="connsiteY1" fmla="*/ 152725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1654 h 6643956"/>
              <a:gd name="connsiteX1" fmla="*/ 6003473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1654 h 6643956"/>
              <a:gd name="connsiteX0" fmla="*/ 0 w 6018062"/>
              <a:gd name="connsiteY0" fmla="*/ 1654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1654 h 6654178"/>
              <a:gd name="connsiteX0" fmla="*/ 0 w 6018062"/>
              <a:gd name="connsiteY0" fmla="*/ 203535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203535 h 6654178"/>
              <a:gd name="connsiteX0" fmla="*/ 0 w 6018062"/>
              <a:gd name="connsiteY0" fmla="*/ 1655 h 6452298"/>
              <a:gd name="connsiteX1" fmla="*/ 4055920 w 6018062"/>
              <a:gd name="connsiteY1" fmla="*/ 0 h 6452298"/>
              <a:gd name="connsiteX2" fmla="*/ 6018062 w 6018062"/>
              <a:gd name="connsiteY2" fmla="*/ 6452298 h 6452298"/>
              <a:gd name="connsiteX3" fmla="*/ 579722 w 6018062"/>
              <a:gd name="connsiteY3" fmla="*/ 6442076 h 6452298"/>
              <a:gd name="connsiteX4" fmla="*/ 0 w 6018062"/>
              <a:gd name="connsiteY4" fmla="*/ 5862354 h 6452298"/>
              <a:gd name="connsiteX5" fmla="*/ 0 w 6018062"/>
              <a:gd name="connsiteY5" fmla="*/ 1655 h 6452298"/>
              <a:gd name="connsiteX0" fmla="*/ 0 w 4055973"/>
              <a:gd name="connsiteY0" fmla="*/ 1655 h 6452298"/>
              <a:gd name="connsiteX1" fmla="*/ 4055920 w 4055973"/>
              <a:gd name="connsiteY1" fmla="*/ 0 h 6452298"/>
              <a:gd name="connsiteX2" fmla="*/ 4046758 w 4055973"/>
              <a:gd name="connsiteY2" fmla="*/ 6452298 h 6452298"/>
              <a:gd name="connsiteX3" fmla="*/ 579722 w 4055973"/>
              <a:gd name="connsiteY3" fmla="*/ 6442076 h 6452298"/>
              <a:gd name="connsiteX4" fmla="*/ 0 w 4055973"/>
              <a:gd name="connsiteY4" fmla="*/ 5862354 h 6452298"/>
              <a:gd name="connsiteX5" fmla="*/ 0 w 4055973"/>
              <a:gd name="connsiteY5" fmla="*/ 1655 h 6452298"/>
              <a:gd name="connsiteX0" fmla="*/ 0 w 4055973"/>
              <a:gd name="connsiteY0" fmla="*/ 0 h 6652523"/>
              <a:gd name="connsiteX1" fmla="*/ 4055920 w 4055973"/>
              <a:gd name="connsiteY1" fmla="*/ 200225 h 6652523"/>
              <a:gd name="connsiteX2" fmla="*/ 4046758 w 4055973"/>
              <a:gd name="connsiteY2" fmla="*/ 6652523 h 6652523"/>
              <a:gd name="connsiteX3" fmla="*/ 579722 w 4055973"/>
              <a:gd name="connsiteY3" fmla="*/ 6642301 h 6652523"/>
              <a:gd name="connsiteX4" fmla="*/ 0 w 4055973"/>
              <a:gd name="connsiteY4" fmla="*/ 6062579 h 6652523"/>
              <a:gd name="connsiteX5" fmla="*/ 0 w 4055973"/>
              <a:gd name="connsiteY5" fmla="*/ 0 h 6652523"/>
              <a:gd name="connsiteX0" fmla="*/ 0 w 4046758"/>
              <a:gd name="connsiteY0" fmla="*/ 0 h 6652523"/>
              <a:gd name="connsiteX1" fmla="*/ 4044045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1655 h 6654178"/>
              <a:gd name="connsiteX1" fmla="*/ 3082144 w 4046758"/>
              <a:gd name="connsiteY1" fmla="*/ 0 h 6654178"/>
              <a:gd name="connsiteX2" fmla="*/ 4046758 w 4046758"/>
              <a:gd name="connsiteY2" fmla="*/ 6654178 h 6654178"/>
              <a:gd name="connsiteX3" fmla="*/ 579722 w 4046758"/>
              <a:gd name="connsiteY3" fmla="*/ 6643956 h 6654178"/>
              <a:gd name="connsiteX4" fmla="*/ 0 w 4046758"/>
              <a:gd name="connsiteY4" fmla="*/ 6064234 h 6654178"/>
              <a:gd name="connsiteX5" fmla="*/ 0 w 4046758"/>
              <a:gd name="connsiteY5" fmla="*/ 1655 h 6654178"/>
              <a:gd name="connsiteX0" fmla="*/ 0 w 4046758"/>
              <a:gd name="connsiteY0" fmla="*/ 0 h 6652523"/>
              <a:gd name="connsiteX1" fmla="*/ 2975266 w 4046758"/>
              <a:gd name="connsiteY1" fmla="*/ 93348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70268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82144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3082197"/>
              <a:gd name="connsiteY0" fmla="*/ 0 h 6652523"/>
              <a:gd name="connsiteX1" fmla="*/ 3082144 w 3082197"/>
              <a:gd name="connsiteY1" fmla="*/ 10220 h 6652523"/>
              <a:gd name="connsiteX2" fmla="*/ 3072982 w 3082197"/>
              <a:gd name="connsiteY2" fmla="*/ 6652523 h 6652523"/>
              <a:gd name="connsiteX3" fmla="*/ 579722 w 3082197"/>
              <a:gd name="connsiteY3" fmla="*/ 6642301 h 6652523"/>
              <a:gd name="connsiteX4" fmla="*/ 0 w 3082197"/>
              <a:gd name="connsiteY4" fmla="*/ 6062579 h 6652523"/>
              <a:gd name="connsiteX5" fmla="*/ 0 w 3082197"/>
              <a:gd name="connsiteY5" fmla="*/ 0 h 6652523"/>
              <a:gd name="connsiteX0" fmla="*/ 0 w 3072982"/>
              <a:gd name="connsiteY0" fmla="*/ 0 h 6652523"/>
              <a:gd name="connsiteX1" fmla="*/ 3010892 w 3072982"/>
              <a:gd name="connsiteY1" fmla="*/ 164599 h 6652523"/>
              <a:gd name="connsiteX2" fmla="*/ 3072982 w 3072982"/>
              <a:gd name="connsiteY2" fmla="*/ 6652523 h 6652523"/>
              <a:gd name="connsiteX3" fmla="*/ 579722 w 3072982"/>
              <a:gd name="connsiteY3" fmla="*/ 6642301 h 6652523"/>
              <a:gd name="connsiteX4" fmla="*/ 0 w 3072982"/>
              <a:gd name="connsiteY4" fmla="*/ 6062579 h 6652523"/>
              <a:gd name="connsiteX5" fmla="*/ 0 w 3072982"/>
              <a:gd name="connsiteY5" fmla="*/ 0 h 6652523"/>
              <a:gd name="connsiteX0" fmla="*/ 0 w 3082197"/>
              <a:gd name="connsiteY0" fmla="*/ 1656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656 h 6654179"/>
              <a:gd name="connsiteX0" fmla="*/ 0 w 3082197"/>
              <a:gd name="connsiteY0" fmla="*/ 1316107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316107 h 6654179"/>
              <a:gd name="connsiteX0" fmla="*/ 0 w 3082197"/>
              <a:gd name="connsiteY0" fmla="*/ 1657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1657 h 5339729"/>
              <a:gd name="connsiteX0" fmla="*/ 0 w 3082197"/>
              <a:gd name="connsiteY0" fmla="*/ 2202416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2202416 h 5339729"/>
              <a:gd name="connsiteX0" fmla="*/ 0 w 3082197"/>
              <a:gd name="connsiteY0" fmla="*/ 1656 h 3138969"/>
              <a:gd name="connsiteX1" fmla="*/ 3082144 w 3082197"/>
              <a:gd name="connsiteY1" fmla="*/ 0 h 3138969"/>
              <a:gd name="connsiteX2" fmla="*/ 3072982 w 3082197"/>
              <a:gd name="connsiteY2" fmla="*/ 3138969 h 3138969"/>
              <a:gd name="connsiteX3" fmla="*/ 579722 w 3082197"/>
              <a:gd name="connsiteY3" fmla="*/ 3128747 h 3138969"/>
              <a:gd name="connsiteX4" fmla="*/ 0 w 3082197"/>
              <a:gd name="connsiteY4" fmla="*/ 2549025 h 3138969"/>
              <a:gd name="connsiteX5" fmla="*/ 0 w 3082197"/>
              <a:gd name="connsiteY5" fmla="*/ 1656 h 3138969"/>
              <a:gd name="connsiteX0" fmla="*/ 0 w 3082145"/>
              <a:gd name="connsiteY0" fmla="*/ 1656 h 3150544"/>
              <a:gd name="connsiteX1" fmla="*/ 3082144 w 3082145"/>
              <a:gd name="connsiteY1" fmla="*/ 0 h 3150544"/>
              <a:gd name="connsiteX2" fmla="*/ 2772041 w 3082145"/>
              <a:gd name="connsiteY2" fmla="*/ 3150544 h 3150544"/>
              <a:gd name="connsiteX3" fmla="*/ 579722 w 3082145"/>
              <a:gd name="connsiteY3" fmla="*/ 3128747 h 3150544"/>
              <a:gd name="connsiteX4" fmla="*/ 0 w 3082145"/>
              <a:gd name="connsiteY4" fmla="*/ 2549025 h 3150544"/>
              <a:gd name="connsiteX5" fmla="*/ 0 w 3082145"/>
              <a:gd name="connsiteY5" fmla="*/ 1656 h 3150544"/>
              <a:gd name="connsiteX0" fmla="*/ 0 w 2772041"/>
              <a:gd name="connsiteY0" fmla="*/ 1656 h 3150544"/>
              <a:gd name="connsiteX1" fmla="*/ 2769627 w 2772041"/>
              <a:gd name="connsiteY1" fmla="*/ 0 h 3150544"/>
              <a:gd name="connsiteX2" fmla="*/ 2772041 w 2772041"/>
              <a:gd name="connsiteY2" fmla="*/ 3150544 h 3150544"/>
              <a:gd name="connsiteX3" fmla="*/ 579722 w 2772041"/>
              <a:gd name="connsiteY3" fmla="*/ 3128747 h 3150544"/>
              <a:gd name="connsiteX4" fmla="*/ 0 w 2772041"/>
              <a:gd name="connsiteY4" fmla="*/ 2549025 h 3150544"/>
              <a:gd name="connsiteX5" fmla="*/ 0 w 2772041"/>
              <a:gd name="connsiteY5" fmla="*/ 1656 h 3150544"/>
              <a:gd name="connsiteX0" fmla="*/ 0 w 2772041"/>
              <a:gd name="connsiteY0" fmla="*/ 1656 h 3138969"/>
              <a:gd name="connsiteX1" fmla="*/ 2769627 w 2772041"/>
              <a:gd name="connsiteY1" fmla="*/ 0 h 3138969"/>
              <a:gd name="connsiteX2" fmla="*/ 2772041 w 2772041"/>
              <a:gd name="connsiteY2" fmla="*/ 3138969 h 3138969"/>
              <a:gd name="connsiteX3" fmla="*/ 579722 w 2772041"/>
              <a:gd name="connsiteY3" fmla="*/ 3128747 h 3138969"/>
              <a:gd name="connsiteX4" fmla="*/ 0 w 2772041"/>
              <a:gd name="connsiteY4" fmla="*/ 2549025 h 3138969"/>
              <a:gd name="connsiteX5" fmla="*/ 0 w 2772041"/>
              <a:gd name="connsiteY5" fmla="*/ 1656 h 31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041" h="3138969">
                <a:moveTo>
                  <a:pt x="0" y="1656"/>
                </a:moveTo>
                <a:lnTo>
                  <a:pt x="2769627" y="0"/>
                </a:lnTo>
                <a:cubicBezTo>
                  <a:pt x="2770532" y="2146807"/>
                  <a:pt x="2771136" y="992162"/>
                  <a:pt x="2772041" y="3138969"/>
                </a:cubicBezTo>
                <a:lnTo>
                  <a:pt x="579722" y="3128747"/>
                </a:lnTo>
                <a:cubicBezTo>
                  <a:pt x="259550" y="3128747"/>
                  <a:pt x="0" y="2869197"/>
                  <a:pt x="0" y="2549025"/>
                </a:cubicBezTo>
                <a:lnTo>
                  <a:pt x="0" y="1656"/>
                </a:lnTo>
                <a:close/>
              </a:path>
            </a:pathLst>
          </a:custGeom>
          <a:noFill/>
        </p:spPr>
        <p:txBody>
          <a:bodyPr>
            <a:normAutofit/>
          </a:bodyPr>
          <a:lstStyle>
            <a:lvl1pPr marL="0" marR="0" indent="0" algn="l" defTabSz="91415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sz="1400">
                <a:solidFill>
                  <a:schemeClr val="tx1"/>
                </a:solidFill>
              </a:defRPr>
            </a:lvl1pPr>
          </a:lstStyle>
          <a:p>
            <a:pPr marL="0" marR="0" lvl="0" indent="0" algn="l" defTabSz="91415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a:pPr>
            <a:r>
              <a:rPr lang="en-JP" dirty="0"/>
              <a:t>Insert Picture/Text Block</a:t>
            </a:r>
          </a:p>
          <a:p>
            <a:endParaRPr lang="en-JP" dirty="0"/>
          </a:p>
        </p:txBody>
      </p:sp>
      <p:sp>
        <p:nvSpPr>
          <p:cNvPr id="23" name="Picture Placeholder 9">
            <a:extLst>
              <a:ext uri="{FF2B5EF4-FFF2-40B4-BE49-F238E27FC236}">
                <a16:creationId xmlns:a16="http://schemas.microsoft.com/office/drawing/2014/main" id="{8D6B3691-FCAC-8A46-AA30-DEB2A719C7B2}"/>
              </a:ext>
            </a:extLst>
          </p:cNvPr>
          <p:cNvSpPr>
            <a:spLocks noGrp="1"/>
          </p:cNvSpPr>
          <p:nvPr>
            <p:ph type="pic" sz="quarter" idx="18" hasCustomPrompt="1"/>
          </p:nvPr>
        </p:nvSpPr>
        <p:spPr>
          <a:xfrm>
            <a:off x="311373" y="3076286"/>
            <a:ext cx="2772041" cy="3138969"/>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18553"/>
              <a:gd name="connsiteX1" fmla="*/ 8912928 w 8915642"/>
              <a:gd name="connsiteY1" fmla="*/ 176478 h 6618553"/>
              <a:gd name="connsiteX2" fmla="*/ 8915642 w 8915642"/>
              <a:gd name="connsiteY2" fmla="*/ 6616899 h 6618553"/>
              <a:gd name="connsiteX3" fmla="*/ 579722 w 8915642"/>
              <a:gd name="connsiteY3" fmla="*/ 6618553 h 6618553"/>
              <a:gd name="connsiteX4" fmla="*/ 0 w 8915642"/>
              <a:gd name="connsiteY4" fmla="*/ 6038831 h 6618553"/>
              <a:gd name="connsiteX5" fmla="*/ 0 w 8915642"/>
              <a:gd name="connsiteY5" fmla="*/ 1 h 6618553"/>
              <a:gd name="connsiteX0" fmla="*/ 0 w 8915642"/>
              <a:gd name="connsiteY0" fmla="*/ 25404 h 6643956"/>
              <a:gd name="connsiteX1" fmla="*/ 6015348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25404 h 6643956"/>
              <a:gd name="connsiteX0" fmla="*/ 0 w 8915642"/>
              <a:gd name="connsiteY0" fmla="*/ 1653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1653 h 6620205"/>
              <a:gd name="connsiteX0" fmla="*/ 0 w 8915642"/>
              <a:gd name="connsiteY0" fmla="*/ 96656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96656 h 6620205"/>
              <a:gd name="connsiteX0" fmla="*/ 0 w 8915642"/>
              <a:gd name="connsiteY0" fmla="*/ 0 h 6642302"/>
              <a:gd name="connsiteX1" fmla="*/ 6003473 w 8915642"/>
              <a:gd name="connsiteY1" fmla="*/ 22097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0 h 6642302"/>
              <a:gd name="connsiteX1" fmla="*/ 5932221 w 8915642"/>
              <a:gd name="connsiteY1" fmla="*/ 152725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1654 h 6643956"/>
              <a:gd name="connsiteX1" fmla="*/ 6003473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1654 h 6643956"/>
              <a:gd name="connsiteX0" fmla="*/ 0 w 6018062"/>
              <a:gd name="connsiteY0" fmla="*/ 1654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1654 h 6654178"/>
              <a:gd name="connsiteX0" fmla="*/ 0 w 6018062"/>
              <a:gd name="connsiteY0" fmla="*/ 203535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203535 h 6654178"/>
              <a:gd name="connsiteX0" fmla="*/ 0 w 6018062"/>
              <a:gd name="connsiteY0" fmla="*/ 1655 h 6452298"/>
              <a:gd name="connsiteX1" fmla="*/ 4055920 w 6018062"/>
              <a:gd name="connsiteY1" fmla="*/ 0 h 6452298"/>
              <a:gd name="connsiteX2" fmla="*/ 6018062 w 6018062"/>
              <a:gd name="connsiteY2" fmla="*/ 6452298 h 6452298"/>
              <a:gd name="connsiteX3" fmla="*/ 579722 w 6018062"/>
              <a:gd name="connsiteY3" fmla="*/ 6442076 h 6452298"/>
              <a:gd name="connsiteX4" fmla="*/ 0 w 6018062"/>
              <a:gd name="connsiteY4" fmla="*/ 5862354 h 6452298"/>
              <a:gd name="connsiteX5" fmla="*/ 0 w 6018062"/>
              <a:gd name="connsiteY5" fmla="*/ 1655 h 6452298"/>
              <a:gd name="connsiteX0" fmla="*/ 0 w 4055973"/>
              <a:gd name="connsiteY0" fmla="*/ 1655 h 6452298"/>
              <a:gd name="connsiteX1" fmla="*/ 4055920 w 4055973"/>
              <a:gd name="connsiteY1" fmla="*/ 0 h 6452298"/>
              <a:gd name="connsiteX2" fmla="*/ 4046758 w 4055973"/>
              <a:gd name="connsiteY2" fmla="*/ 6452298 h 6452298"/>
              <a:gd name="connsiteX3" fmla="*/ 579722 w 4055973"/>
              <a:gd name="connsiteY3" fmla="*/ 6442076 h 6452298"/>
              <a:gd name="connsiteX4" fmla="*/ 0 w 4055973"/>
              <a:gd name="connsiteY4" fmla="*/ 5862354 h 6452298"/>
              <a:gd name="connsiteX5" fmla="*/ 0 w 4055973"/>
              <a:gd name="connsiteY5" fmla="*/ 1655 h 6452298"/>
              <a:gd name="connsiteX0" fmla="*/ 0 w 4055973"/>
              <a:gd name="connsiteY0" fmla="*/ 0 h 6652523"/>
              <a:gd name="connsiteX1" fmla="*/ 4055920 w 4055973"/>
              <a:gd name="connsiteY1" fmla="*/ 200225 h 6652523"/>
              <a:gd name="connsiteX2" fmla="*/ 4046758 w 4055973"/>
              <a:gd name="connsiteY2" fmla="*/ 6652523 h 6652523"/>
              <a:gd name="connsiteX3" fmla="*/ 579722 w 4055973"/>
              <a:gd name="connsiteY3" fmla="*/ 6642301 h 6652523"/>
              <a:gd name="connsiteX4" fmla="*/ 0 w 4055973"/>
              <a:gd name="connsiteY4" fmla="*/ 6062579 h 6652523"/>
              <a:gd name="connsiteX5" fmla="*/ 0 w 4055973"/>
              <a:gd name="connsiteY5" fmla="*/ 0 h 6652523"/>
              <a:gd name="connsiteX0" fmla="*/ 0 w 4046758"/>
              <a:gd name="connsiteY0" fmla="*/ 0 h 6652523"/>
              <a:gd name="connsiteX1" fmla="*/ 4044045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1655 h 6654178"/>
              <a:gd name="connsiteX1" fmla="*/ 3082144 w 4046758"/>
              <a:gd name="connsiteY1" fmla="*/ 0 h 6654178"/>
              <a:gd name="connsiteX2" fmla="*/ 4046758 w 4046758"/>
              <a:gd name="connsiteY2" fmla="*/ 6654178 h 6654178"/>
              <a:gd name="connsiteX3" fmla="*/ 579722 w 4046758"/>
              <a:gd name="connsiteY3" fmla="*/ 6643956 h 6654178"/>
              <a:gd name="connsiteX4" fmla="*/ 0 w 4046758"/>
              <a:gd name="connsiteY4" fmla="*/ 6064234 h 6654178"/>
              <a:gd name="connsiteX5" fmla="*/ 0 w 4046758"/>
              <a:gd name="connsiteY5" fmla="*/ 1655 h 6654178"/>
              <a:gd name="connsiteX0" fmla="*/ 0 w 4046758"/>
              <a:gd name="connsiteY0" fmla="*/ 0 h 6652523"/>
              <a:gd name="connsiteX1" fmla="*/ 2975266 w 4046758"/>
              <a:gd name="connsiteY1" fmla="*/ 93348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70268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82144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3082197"/>
              <a:gd name="connsiteY0" fmla="*/ 0 h 6652523"/>
              <a:gd name="connsiteX1" fmla="*/ 3082144 w 3082197"/>
              <a:gd name="connsiteY1" fmla="*/ 10220 h 6652523"/>
              <a:gd name="connsiteX2" fmla="*/ 3072982 w 3082197"/>
              <a:gd name="connsiteY2" fmla="*/ 6652523 h 6652523"/>
              <a:gd name="connsiteX3" fmla="*/ 579722 w 3082197"/>
              <a:gd name="connsiteY3" fmla="*/ 6642301 h 6652523"/>
              <a:gd name="connsiteX4" fmla="*/ 0 w 3082197"/>
              <a:gd name="connsiteY4" fmla="*/ 6062579 h 6652523"/>
              <a:gd name="connsiteX5" fmla="*/ 0 w 3082197"/>
              <a:gd name="connsiteY5" fmla="*/ 0 h 6652523"/>
              <a:gd name="connsiteX0" fmla="*/ 0 w 3072982"/>
              <a:gd name="connsiteY0" fmla="*/ 0 h 6652523"/>
              <a:gd name="connsiteX1" fmla="*/ 3010892 w 3072982"/>
              <a:gd name="connsiteY1" fmla="*/ 164599 h 6652523"/>
              <a:gd name="connsiteX2" fmla="*/ 3072982 w 3072982"/>
              <a:gd name="connsiteY2" fmla="*/ 6652523 h 6652523"/>
              <a:gd name="connsiteX3" fmla="*/ 579722 w 3072982"/>
              <a:gd name="connsiteY3" fmla="*/ 6642301 h 6652523"/>
              <a:gd name="connsiteX4" fmla="*/ 0 w 3072982"/>
              <a:gd name="connsiteY4" fmla="*/ 6062579 h 6652523"/>
              <a:gd name="connsiteX5" fmla="*/ 0 w 3072982"/>
              <a:gd name="connsiteY5" fmla="*/ 0 h 6652523"/>
              <a:gd name="connsiteX0" fmla="*/ 0 w 3082197"/>
              <a:gd name="connsiteY0" fmla="*/ 1656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656 h 6654179"/>
              <a:gd name="connsiteX0" fmla="*/ 0 w 3082197"/>
              <a:gd name="connsiteY0" fmla="*/ 1316107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316107 h 6654179"/>
              <a:gd name="connsiteX0" fmla="*/ 0 w 3082197"/>
              <a:gd name="connsiteY0" fmla="*/ 1657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1657 h 5339729"/>
              <a:gd name="connsiteX0" fmla="*/ 0 w 3082197"/>
              <a:gd name="connsiteY0" fmla="*/ 2202416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2202416 h 5339729"/>
              <a:gd name="connsiteX0" fmla="*/ 0 w 3082197"/>
              <a:gd name="connsiteY0" fmla="*/ 1656 h 3138969"/>
              <a:gd name="connsiteX1" fmla="*/ 3082144 w 3082197"/>
              <a:gd name="connsiteY1" fmla="*/ 0 h 3138969"/>
              <a:gd name="connsiteX2" fmla="*/ 3072982 w 3082197"/>
              <a:gd name="connsiteY2" fmla="*/ 3138969 h 3138969"/>
              <a:gd name="connsiteX3" fmla="*/ 579722 w 3082197"/>
              <a:gd name="connsiteY3" fmla="*/ 3128747 h 3138969"/>
              <a:gd name="connsiteX4" fmla="*/ 0 w 3082197"/>
              <a:gd name="connsiteY4" fmla="*/ 2549025 h 3138969"/>
              <a:gd name="connsiteX5" fmla="*/ 0 w 3082197"/>
              <a:gd name="connsiteY5" fmla="*/ 1656 h 3138969"/>
              <a:gd name="connsiteX0" fmla="*/ 0 w 3082145"/>
              <a:gd name="connsiteY0" fmla="*/ 1656 h 3150544"/>
              <a:gd name="connsiteX1" fmla="*/ 3082144 w 3082145"/>
              <a:gd name="connsiteY1" fmla="*/ 0 h 3150544"/>
              <a:gd name="connsiteX2" fmla="*/ 2772041 w 3082145"/>
              <a:gd name="connsiteY2" fmla="*/ 3150544 h 3150544"/>
              <a:gd name="connsiteX3" fmla="*/ 579722 w 3082145"/>
              <a:gd name="connsiteY3" fmla="*/ 3128747 h 3150544"/>
              <a:gd name="connsiteX4" fmla="*/ 0 w 3082145"/>
              <a:gd name="connsiteY4" fmla="*/ 2549025 h 3150544"/>
              <a:gd name="connsiteX5" fmla="*/ 0 w 3082145"/>
              <a:gd name="connsiteY5" fmla="*/ 1656 h 3150544"/>
              <a:gd name="connsiteX0" fmla="*/ 0 w 2772041"/>
              <a:gd name="connsiteY0" fmla="*/ 1656 h 3150544"/>
              <a:gd name="connsiteX1" fmla="*/ 2769627 w 2772041"/>
              <a:gd name="connsiteY1" fmla="*/ 0 h 3150544"/>
              <a:gd name="connsiteX2" fmla="*/ 2772041 w 2772041"/>
              <a:gd name="connsiteY2" fmla="*/ 3150544 h 3150544"/>
              <a:gd name="connsiteX3" fmla="*/ 579722 w 2772041"/>
              <a:gd name="connsiteY3" fmla="*/ 3128747 h 3150544"/>
              <a:gd name="connsiteX4" fmla="*/ 0 w 2772041"/>
              <a:gd name="connsiteY4" fmla="*/ 2549025 h 3150544"/>
              <a:gd name="connsiteX5" fmla="*/ 0 w 2772041"/>
              <a:gd name="connsiteY5" fmla="*/ 1656 h 3150544"/>
              <a:gd name="connsiteX0" fmla="*/ 0 w 2772041"/>
              <a:gd name="connsiteY0" fmla="*/ 1656 h 3138969"/>
              <a:gd name="connsiteX1" fmla="*/ 2769627 w 2772041"/>
              <a:gd name="connsiteY1" fmla="*/ 0 h 3138969"/>
              <a:gd name="connsiteX2" fmla="*/ 2772041 w 2772041"/>
              <a:gd name="connsiteY2" fmla="*/ 3138969 h 3138969"/>
              <a:gd name="connsiteX3" fmla="*/ 579722 w 2772041"/>
              <a:gd name="connsiteY3" fmla="*/ 3128747 h 3138969"/>
              <a:gd name="connsiteX4" fmla="*/ 0 w 2772041"/>
              <a:gd name="connsiteY4" fmla="*/ 2549025 h 3138969"/>
              <a:gd name="connsiteX5" fmla="*/ 0 w 2772041"/>
              <a:gd name="connsiteY5" fmla="*/ 1656 h 31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041" h="3138969">
                <a:moveTo>
                  <a:pt x="0" y="1656"/>
                </a:moveTo>
                <a:lnTo>
                  <a:pt x="2769627" y="0"/>
                </a:lnTo>
                <a:cubicBezTo>
                  <a:pt x="2770532" y="2146807"/>
                  <a:pt x="2771136" y="992162"/>
                  <a:pt x="2772041" y="3138969"/>
                </a:cubicBezTo>
                <a:lnTo>
                  <a:pt x="579722" y="3128747"/>
                </a:lnTo>
                <a:cubicBezTo>
                  <a:pt x="259550" y="3128747"/>
                  <a:pt x="0" y="2869197"/>
                  <a:pt x="0" y="2549025"/>
                </a:cubicBezTo>
                <a:lnTo>
                  <a:pt x="0" y="1656"/>
                </a:lnTo>
                <a:close/>
              </a:path>
            </a:pathLst>
          </a:custGeom>
          <a:noFill/>
        </p:spPr>
        <p:txBody>
          <a:bodyPr>
            <a:normAutofit/>
          </a:bodyPr>
          <a:lstStyle>
            <a:lvl1pPr marL="0" indent="0">
              <a:buNone/>
              <a:defRPr sz="1400">
                <a:solidFill>
                  <a:schemeClr val="tx1"/>
                </a:solidFill>
              </a:defRPr>
            </a:lvl1pPr>
          </a:lstStyle>
          <a:p>
            <a:r>
              <a:rPr lang="en-JP" dirty="0"/>
              <a:t>Insert Picture/Text Block</a:t>
            </a:r>
          </a:p>
        </p:txBody>
      </p:sp>
      <p:sp>
        <p:nvSpPr>
          <p:cNvPr id="24" name="Picture Placeholder 9">
            <a:extLst>
              <a:ext uri="{FF2B5EF4-FFF2-40B4-BE49-F238E27FC236}">
                <a16:creationId xmlns:a16="http://schemas.microsoft.com/office/drawing/2014/main" id="{AA8F528A-C9DE-0B46-881A-43E0F9B6F677}"/>
              </a:ext>
            </a:extLst>
          </p:cNvPr>
          <p:cNvSpPr>
            <a:spLocks noGrp="1"/>
          </p:cNvSpPr>
          <p:nvPr>
            <p:ph type="pic" sz="quarter" idx="19" hasCustomPrompt="1"/>
          </p:nvPr>
        </p:nvSpPr>
        <p:spPr>
          <a:xfrm>
            <a:off x="3244494" y="3076286"/>
            <a:ext cx="2772041" cy="3138969"/>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18553"/>
              <a:gd name="connsiteX1" fmla="*/ 8912928 w 8915642"/>
              <a:gd name="connsiteY1" fmla="*/ 176478 h 6618553"/>
              <a:gd name="connsiteX2" fmla="*/ 8915642 w 8915642"/>
              <a:gd name="connsiteY2" fmla="*/ 6616899 h 6618553"/>
              <a:gd name="connsiteX3" fmla="*/ 579722 w 8915642"/>
              <a:gd name="connsiteY3" fmla="*/ 6618553 h 6618553"/>
              <a:gd name="connsiteX4" fmla="*/ 0 w 8915642"/>
              <a:gd name="connsiteY4" fmla="*/ 6038831 h 6618553"/>
              <a:gd name="connsiteX5" fmla="*/ 0 w 8915642"/>
              <a:gd name="connsiteY5" fmla="*/ 1 h 6618553"/>
              <a:gd name="connsiteX0" fmla="*/ 0 w 8915642"/>
              <a:gd name="connsiteY0" fmla="*/ 25404 h 6643956"/>
              <a:gd name="connsiteX1" fmla="*/ 6015348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25404 h 6643956"/>
              <a:gd name="connsiteX0" fmla="*/ 0 w 8915642"/>
              <a:gd name="connsiteY0" fmla="*/ 1653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1653 h 6620205"/>
              <a:gd name="connsiteX0" fmla="*/ 0 w 8915642"/>
              <a:gd name="connsiteY0" fmla="*/ 96656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96656 h 6620205"/>
              <a:gd name="connsiteX0" fmla="*/ 0 w 8915642"/>
              <a:gd name="connsiteY0" fmla="*/ 0 h 6642302"/>
              <a:gd name="connsiteX1" fmla="*/ 6003473 w 8915642"/>
              <a:gd name="connsiteY1" fmla="*/ 22097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0 h 6642302"/>
              <a:gd name="connsiteX1" fmla="*/ 5932221 w 8915642"/>
              <a:gd name="connsiteY1" fmla="*/ 152725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1654 h 6643956"/>
              <a:gd name="connsiteX1" fmla="*/ 6003473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1654 h 6643956"/>
              <a:gd name="connsiteX0" fmla="*/ 0 w 6018062"/>
              <a:gd name="connsiteY0" fmla="*/ 1654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1654 h 6654178"/>
              <a:gd name="connsiteX0" fmla="*/ 0 w 6018062"/>
              <a:gd name="connsiteY0" fmla="*/ 203535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203535 h 6654178"/>
              <a:gd name="connsiteX0" fmla="*/ 0 w 6018062"/>
              <a:gd name="connsiteY0" fmla="*/ 1655 h 6452298"/>
              <a:gd name="connsiteX1" fmla="*/ 4055920 w 6018062"/>
              <a:gd name="connsiteY1" fmla="*/ 0 h 6452298"/>
              <a:gd name="connsiteX2" fmla="*/ 6018062 w 6018062"/>
              <a:gd name="connsiteY2" fmla="*/ 6452298 h 6452298"/>
              <a:gd name="connsiteX3" fmla="*/ 579722 w 6018062"/>
              <a:gd name="connsiteY3" fmla="*/ 6442076 h 6452298"/>
              <a:gd name="connsiteX4" fmla="*/ 0 w 6018062"/>
              <a:gd name="connsiteY4" fmla="*/ 5862354 h 6452298"/>
              <a:gd name="connsiteX5" fmla="*/ 0 w 6018062"/>
              <a:gd name="connsiteY5" fmla="*/ 1655 h 6452298"/>
              <a:gd name="connsiteX0" fmla="*/ 0 w 4055973"/>
              <a:gd name="connsiteY0" fmla="*/ 1655 h 6452298"/>
              <a:gd name="connsiteX1" fmla="*/ 4055920 w 4055973"/>
              <a:gd name="connsiteY1" fmla="*/ 0 h 6452298"/>
              <a:gd name="connsiteX2" fmla="*/ 4046758 w 4055973"/>
              <a:gd name="connsiteY2" fmla="*/ 6452298 h 6452298"/>
              <a:gd name="connsiteX3" fmla="*/ 579722 w 4055973"/>
              <a:gd name="connsiteY3" fmla="*/ 6442076 h 6452298"/>
              <a:gd name="connsiteX4" fmla="*/ 0 w 4055973"/>
              <a:gd name="connsiteY4" fmla="*/ 5862354 h 6452298"/>
              <a:gd name="connsiteX5" fmla="*/ 0 w 4055973"/>
              <a:gd name="connsiteY5" fmla="*/ 1655 h 6452298"/>
              <a:gd name="connsiteX0" fmla="*/ 0 w 4055973"/>
              <a:gd name="connsiteY0" fmla="*/ 0 h 6652523"/>
              <a:gd name="connsiteX1" fmla="*/ 4055920 w 4055973"/>
              <a:gd name="connsiteY1" fmla="*/ 200225 h 6652523"/>
              <a:gd name="connsiteX2" fmla="*/ 4046758 w 4055973"/>
              <a:gd name="connsiteY2" fmla="*/ 6652523 h 6652523"/>
              <a:gd name="connsiteX3" fmla="*/ 579722 w 4055973"/>
              <a:gd name="connsiteY3" fmla="*/ 6642301 h 6652523"/>
              <a:gd name="connsiteX4" fmla="*/ 0 w 4055973"/>
              <a:gd name="connsiteY4" fmla="*/ 6062579 h 6652523"/>
              <a:gd name="connsiteX5" fmla="*/ 0 w 4055973"/>
              <a:gd name="connsiteY5" fmla="*/ 0 h 6652523"/>
              <a:gd name="connsiteX0" fmla="*/ 0 w 4046758"/>
              <a:gd name="connsiteY0" fmla="*/ 0 h 6652523"/>
              <a:gd name="connsiteX1" fmla="*/ 4044045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1655 h 6654178"/>
              <a:gd name="connsiteX1" fmla="*/ 3082144 w 4046758"/>
              <a:gd name="connsiteY1" fmla="*/ 0 h 6654178"/>
              <a:gd name="connsiteX2" fmla="*/ 4046758 w 4046758"/>
              <a:gd name="connsiteY2" fmla="*/ 6654178 h 6654178"/>
              <a:gd name="connsiteX3" fmla="*/ 579722 w 4046758"/>
              <a:gd name="connsiteY3" fmla="*/ 6643956 h 6654178"/>
              <a:gd name="connsiteX4" fmla="*/ 0 w 4046758"/>
              <a:gd name="connsiteY4" fmla="*/ 6064234 h 6654178"/>
              <a:gd name="connsiteX5" fmla="*/ 0 w 4046758"/>
              <a:gd name="connsiteY5" fmla="*/ 1655 h 6654178"/>
              <a:gd name="connsiteX0" fmla="*/ 0 w 4046758"/>
              <a:gd name="connsiteY0" fmla="*/ 0 h 6652523"/>
              <a:gd name="connsiteX1" fmla="*/ 2975266 w 4046758"/>
              <a:gd name="connsiteY1" fmla="*/ 93348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70268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82144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3082197"/>
              <a:gd name="connsiteY0" fmla="*/ 0 h 6652523"/>
              <a:gd name="connsiteX1" fmla="*/ 3082144 w 3082197"/>
              <a:gd name="connsiteY1" fmla="*/ 10220 h 6652523"/>
              <a:gd name="connsiteX2" fmla="*/ 3072982 w 3082197"/>
              <a:gd name="connsiteY2" fmla="*/ 6652523 h 6652523"/>
              <a:gd name="connsiteX3" fmla="*/ 579722 w 3082197"/>
              <a:gd name="connsiteY3" fmla="*/ 6642301 h 6652523"/>
              <a:gd name="connsiteX4" fmla="*/ 0 w 3082197"/>
              <a:gd name="connsiteY4" fmla="*/ 6062579 h 6652523"/>
              <a:gd name="connsiteX5" fmla="*/ 0 w 3082197"/>
              <a:gd name="connsiteY5" fmla="*/ 0 h 6652523"/>
              <a:gd name="connsiteX0" fmla="*/ 0 w 3072982"/>
              <a:gd name="connsiteY0" fmla="*/ 0 h 6652523"/>
              <a:gd name="connsiteX1" fmla="*/ 3010892 w 3072982"/>
              <a:gd name="connsiteY1" fmla="*/ 164599 h 6652523"/>
              <a:gd name="connsiteX2" fmla="*/ 3072982 w 3072982"/>
              <a:gd name="connsiteY2" fmla="*/ 6652523 h 6652523"/>
              <a:gd name="connsiteX3" fmla="*/ 579722 w 3072982"/>
              <a:gd name="connsiteY3" fmla="*/ 6642301 h 6652523"/>
              <a:gd name="connsiteX4" fmla="*/ 0 w 3072982"/>
              <a:gd name="connsiteY4" fmla="*/ 6062579 h 6652523"/>
              <a:gd name="connsiteX5" fmla="*/ 0 w 3072982"/>
              <a:gd name="connsiteY5" fmla="*/ 0 h 6652523"/>
              <a:gd name="connsiteX0" fmla="*/ 0 w 3082197"/>
              <a:gd name="connsiteY0" fmla="*/ 1656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656 h 6654179"/>
              <a:gd name="connsiteX0" fmla="*/ 0 w 3082197"/>
              <a:gd name="connsiteY0" fmla="*/ 1316107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316107 h 6654179"/>
              <a:gd name="connsiteX0" fmla="*/ 0 w 3082197"/>
              <a:gd name="connsiteY0" fmla="*/ 1657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1657 h 5339729"/>
              <a:gd name="connsiteX0" fmla="*/ 0 w 3082197"/>
              <a:gd name="connsiteY0" fmla="*/ 2202416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2202416 h 5339729"/>
              <a:gd name="connsiteX0" fmla="*/ 0 w 3082197"/>
              <a:gd name="connsiteY0" fmla="*/ 1656 h 3138969"/>
              <a:gd name="connsiteX1" fmla="*/ 3082144 w 3082197"/>
              <a:gd name="connsiteY1" fmla="*/ 0 h 3138969"/>
              <a:gd name="connsiteX2" fmla="*/ 3072982 w 3082197"/>
              <a:gd name="connsiteY2" fmla="*/ 3138969 h 3138969"/>
              <a:gd name="connsiteX3" fmla="*/ 579722 w 3082197"/>
              <a:gd name="connsiteY3" fmla="*/ 3128747 h 3138969"/>
              <a:gd name="connsiteX4" fmla="*/ 0 w 3082197"/>
              <a:gd name="connsiteY4" fmla="*/ 2549025 h 3138969"/>
              <a:gd name="connsiteX5" fmla="*/ 0 w 3082197"/>
              <a:gd name="connsiteY5" fmla="*/ 1656 h 3138969"/>
              <a:gd name="connsiteX0" fmla="*/ 0 w 3082145"/>
              <a:gd name="connsiteY0" fmla="*/ 1656 h 3150544"/>
              <a:gd name="connsiteX1" fmla="*/ 3082144 w 3082145"/>
              <a:gd name="connsiteY1" fmla="*/ 0 h 3150544"/>
              <a:gd name="connsiteX2" fmla="*/ 2772041 w 3082145"/>
              <a:gd name="connsiteY2" fmla="*/ 3150544 h 3150544"/>
              <a:gd name="connsiteX3" fmla="*/ 579722 w 3082145"/>
              <a:gd name="connsiteY3" fmla="*/ 3128747 h 3150544"/>
              <a:gd name="connsiteX4" fmla="*/ 0 w 3082145"/>
              <a:gd name="connsiteY4" fmla="*/ 2549025 h 3150544"/>
              <a:gd name="connsiteX5" fmla="*/ 0 w 3082145"/>
              <a:gd name="connsiteY5" fmla="*/ 1656 h 3150544"/>
              <a:gd name="connsiteX0" fmla="*/ 0 w 2772041"/>
              <a:gd name="connsiteY0" fmla="*/ 1656 h 3150544"/>
              <a:gd name="connsiteX1" fmla="*/ 2769627 w 2772041"/>
              <a:gd name="connsiteY1" fmla="*/ 0 h 3150544"/>
              <a:gd name="connsiteX2" fmla="*/ 2772041 w 2772041"/>
              <a:gd name="connsiteY2" fmla="*/ 3150544 h 3150544"/>
              <a:gd name="connsiteX3" fmla="*/ 579722 w 2772041"/>
              <a:gd name="connsiteY3" fmla="*/ 3128747 h 3150544"/>
              <a:gd name="connsiteX4" fmla="*/ 0 w 2772041"/>
              <a:gd name="connsiteY4" fmla="*/ 2549025 h 3150544"/>
              <a:gd name="connsiteX5" fmla="*/ 0 w 2772041"/>
              <a:gd name="connsiteY5" fmla="*/ 1656 h 3150544"/>
              <a:gd name="connsiteX0" fmla="*/ 0 w 2772041"/>
              <a:gd name="connsiteY0" fmla="*/ 1656 h 3138969"/>
              <a:gd name="connsiteX1" fmla="*/ 2769627 w 2772041"/>
              <a:gd name="connsiteY1" fmla="*/ 0 h 3138969"/>
              <a:gd name="connsiteX2" fmla="*/ 2772041 w 2772041"/>
              <a:gd name="connsiteY2" fmla="*/ 3138969 h 3138969"/>
              <a:gd name="connsiteX3" fmla="*/ 579722 w 2772041"/>
              <a:gd name="connsiteY3" fmla="*/ 3128747 h 3138969"/>
              <a:gd name="connsiteX4" fmla="*/ 0 w 2772041"/>
              <a:gd name="connsiteY4" fmla="*/ 2549025 h 3138969"/>
              <a:gd name="connsiteX5" fmla="*/ 0 w 2772041"/>
              <a:gd name="connsiteY5" fmla="*/ 1656 h 31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041" h="3138969">
                <a:moveTo>
                  <a:pt x="0" y="1656"/>
                </a:moveTo>
                <a:lnTo>
                  <a:pt x="2769627" y="0"/>
                </a:lnTo>
                <a:cubicBezTo>
                  <a:pt x="2770532" y="2146807"/>
                  <a:pt x="2771136" y="992162"/>
                  <a:pt x="2772041" y="3138969"/>
                </a:cubicBezTo>
                <a:lnTo>
                  <a:pt x="579722" y="3128747"/>
                </a:lnTo>
                <a:cubicBezTo>
                  <a:pt x="259550" y="3128747"/>
                  <a:pt x="0" y="2869197"/>
                  <a:pt x="0" y="2549025"/>
                </a:cubicBezTo>
                <a:lnTo>
                  <a:pt x="0" y="1656"/>
                </a:lnTo>
                <a:close/>
              </a:path>
            </a:pathLst>
          </a:custGeom>
          <a:noFill/>
        </p:spPr>
        <p:txBody>
          <a:bodyPr>
            <a:normAutofit/>
          </a:bodyPr>
          <a:lstStyle>
            <a:lvl1pPr marL="0" indent="0">
              <a:buNone/>
              <a:defRPr sz="1400">
                <a:solidFill>
                  <a:schemeClr val="tx1"/>
                </a:solidFill>
              </a:defRPr>
            </a:lvl1pPr>
          </a:lstStyle>
          <a:p>
            <a:r>
              <a:rPr lang="en-JP" dirty="0"/>
              <a:t>Insert Picture/Text Block</a:t>
            </a:r>
          </a:p>
        </p:txBody>
      </p:sp>
      <p:sp>
        <p:nvSpPr>
          <p:cNvPr id="25" name="Picture Placeholder 9">
            <a:extLst>
              <a:ext uri="{FF2B5EF4-FFF2-40B4-BE49-F238E27FC236}">
                <a16:creationId xmlns:a16="http://schemas.microsoft.com/office/drawing/2014/main" id="{E01CF285-75D7-154A-ACF2-9393FB0B38D0}"/>
              </a:ext>
            </a:extLst>
          </p:cNvPr>
          <p:cNvSpPr>
            <a:spLocks noGrp="1"/>
          </p:cNvSpPr>
          <p:nvPr>
            <p:ph type="pic" sz="quarter" idx="20" hasCustomPrompt="1"/>
          </p:nvPr>
        </p:nvSpPr>
        <p:spPr>
          <a:xfrm>
            <a:off x="6177615" y="3076286"/>
            <a:ext cx="2772041" cy="3138969"/>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18553"/>
              <a:gd name="connsiteX1" fmla="*/ 8912928 w 8915642"/>
              <a:gd name="connsiteY1" fmla="*/ 176478 h 6618553"/>
              <a:gd name="connsiteX2" fmla="*/ 8915642 w 8915642"/>
              <a:gd name="connsiteY2" fmla="*/ 6616899 h 6618553"/>
              <a:gd name="connsiteX3" fmla="*/ 579722 w 8915642"/>
              <a:gd name="connsiteY3" fmla="*/ 6618553 h 6618553"/>
              <a:gd name="connsiteX4" fmla="*/ 0 w 8915642"/>
              <a:gd name="connsiteY4" fmla="*/ 6038831 h 6618553"/>
              <a:gd name="connsiteX5" fmla="*/ 0 w 8915642"/>
              <a:gd name="connsiteY5" fmla="*/ 1 h 6618553"/>
              <a:gd name="connsiteX0" fmla="*/ 0 w 8915642"/>
              <a:gd name="connsiteY0" fmla="*/ 25404 h 6643956"/>
              <a:gd name="connsiteX1" fmla="*/ 6015348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25404 h 6643956"/>
              <a:gd name="connsiteX0" fmla="*/ 0 w 8915642"/>
              <a:gd name="connsiteY0" fmla="*/ 1653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1653 h 6620205"/>
              <a:gd name="connsiteX0" fmla="*/ 0 w 8915642"/>
              <a:gd name="connsiteY0" fmla="*/ 96656 h 6620205"/>
              <a:gd name="connsiteX1" fmla="*/ 6003473 w 8915642"/>
              <a:gd name="connsiteY1" fmla="*/ 0 h 6620205"/>
              <a:gd name="connsiteX2" fmla="*/ 8915642 w 8915642"/>
              <a:gd name="connsiteY2" fmla="*/ 6618551 h 6620205"/>
              <a:gd name="connsiteX3" fmla="*/ 579722 w 8915642"/>
              <a:gd name="connsiteY3" fmla="*/ 6620205 h 6620205"/>
              <a:gd name="connsiteX4" fmla="*/ 0 w 8915642"/>
              <a:gd name="connsiteY4" fmla="*/ 6040483 h 6620205"/>
              <a:gd name="connsiteX5" fmla="*/ 0 w 8915642"/>
              <a:gd name="connsiteY5" fmla="*/ 96656 h 6620205"/>
              <a:gd name="connsiteX0" fmla="*/ 0 w 8915642"/>
              <a:gd name="connsiteY0" fmla="*/ 0 h 6642302"/>
              <a:gd name="connsiteX1" fmla="*/ 6003473 w 8915642"/>
              <a:gd name="connsiteY1" fmla="*/ 22097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0 h 6642302"/>
              <a:gd name="connsiteX1" fmla="*/ 5932221 w 8915642"/>
              <a:gd name="connsiteY1" fmla="*/ 152725 h 6642302"/>
              <a:gd name="connsiteX2" fmla="*/ 8915642 w 8915642"/>
              <a:gd name="connsiteY2" fmla="*/ 6640648 h 6642302"/>
              <a:gd name="connsiteX3" fmla="*/ 579722 w 8915642"/>
              <a:gd name="connsiteY3" fmla="*/ 6642302 h 6642302"/>
              <a:gd name="connsiteX4" fmla="*/ 0 w 8915642"/>
              <a:gd name="connsiteY4" fmla="*/ 6062580 h 6642302"/>
              <a:gd name="connsiteX5" fmla="*/ 0 w 8915642"/>
              <a:gd name="connsiteY5" fmla="*/ 0 h 6642302"/>
              <a:gd name="connsiteX0" fmla="*/ 0 w 8915642"/>
              <a:gd name="connsiteY0" fmla="*/ 1654 h 6643956"/>
              <a:gd name="connsiteX1" fmla="*/ 6003473 w 8915642"/>
              <a:gd name="connsiteY1" fmla="*/ 0 h 6643956"/>
              <a:gd name="connsiteX2" fmla="*/ 8915642 w 8915642"/>
              <a:gd name="connsiteY2" fmla="*/ 6642302 h 6643956"/>
              <a:gd name="connsiteX3" fmla="*/ 579722 w 8915642"/>
              <a:gd name="connsiteY3" fmla="*/ 6643956 h 6643956"/>
              <a:gd name="connsiteX4" fmla="*/ 0 w 8915642"/>
              <a:gd name="connsiteY4" fmla="*/ 6064234 h 6643956"/>
              <a:gd name="connsiteX5" fmla="*/ 0 w 8915642"/>
              <a:gd name="connsiteY5" fmla="*/ 1654 h 6643956"/>
              <a:gd name="connsiteX0" fmla="*/ 0 w 6018062"/>
              <a:gd name="connsiteY0" fmla="*/ 1654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1654 h 6654178"/>
              <a:gd name="connsiteX0" fmla="*/ 0 w 6018062"/>
              <a:gd name="connsiteY0" fmla="*/ 203535 h 6654178"/>
              <a:gd name="connsiteX1" fmla="*/ 6003473 w 6018062"/>
              <a:gd name="connsiteY1" fmla="*/ 0 h 6654178"/>
              <a:gd name="connsiteX2" fmla="*/ 6018062 w 6018062"/>
              <a:gd name="connsiteY2" fmla="*/ 6654178 h 6654178"/>
              <a:gd name="connsiteX3" fmla="*/ 579722 w 6018062"/>
              <a:gd name="connsiteY3" fmla="*/ 6643956 h 6654178"/>
              <a:gd name="connsiteX4" fmla="*/ 0 w 6018062"/>
              <a:gd name="connsiteY4" fmla="*/ 6064234 h 6654178"/>
              <a:gd name="connsiteX5" fmla="*/ 0 w 6018062"/>
              <a:gd name="connsiteY5" fmla="*/ 203535 h 6654178"/>
              <a:gd name="connsiteX0" fmla="*/ 0 w 6018062"/>
              <a:gd name="connsiteY0" fmla="*/ 1655 h 6452298"/>
              <a:gd name="connsiteX1" fmla="*/ 4055920 w 6018062"/>
              <a:gd name="connsiteY1" fmla="*/ 0 h 6452298"/>
              <a:gd name="connsiteX2" fmla="*/ 6018062 w 6018062"/>
              <a:gd name="connsiteY2" fmla="*/ 6452298 h 6452298"/>
              <a:gd name="connsiteX3" fmla="*/ 579722 w 6018062"/>
              <a:gd name="connsiteY3" fmla="*/ 6442076 h 6452298"/>
              <a:gd name="connsiteX4" fmla="*/ 0 w 6018062"/>
              <a:gd name="connsiteY4" fmla="*/ 5862354 h 6452298"/>
              <a:gd name="connsiteX5" fmla="*/ 0 w 6018062"/>
              <a:gd name="connsiteY5" fmla="*/ 1655 h 6452298"/>
              <a:gd name="connsiteX0" fmla="*/ 0 w 4055973"/>
              <a:gd name="connsiteY0" fmla="*/ 1655 h 6452298"/>
              <a:gd name="connsiteX1" fmla="*/ 4055920 w 4055973"/>
              <a:gd name="connsiteY1" fmla="*/ 0 h 6452298"/>
              <a:gd name="connsiteX2" fmla="*/ 4046758 w 4055973"/>
              <a:gd name="connsiteY2" fmla="*/ 6452298 h 6452298"/>
              <a:gd name="connsiteX3" fmla="*/ 579722 w 4055973"/>
              <a:gd name="connsiteY3" fmla="*/ 6442076 h 6452298"/>
              <a:gd name="connsiteX4" fmla="*/ 0 w 4055973"/>
              <a:gd name="connsiteY4" fmla="*/ 5862354 h 6452298"/>
              <a:gd name="connsiteX5" fmla="*/ 0 w 4055973"/>
              <a:gd name="connsiteY5" fmla="*/ 1655 h 6452298"/>
              <a:gd name="connsiteX0" fmla="*/ 0 w 4055973"/>
              <a:gd name="connsiteY0" fmla="*/ 0 h 6652523"/>
              <a:gd name="connsiteX1" fmla="*/ 4055920 w 4055973"/>
              <a:gd name="connsiteY1" fmla="*/ 200225 h 6652523"/>
              <a:gd name="connsiteX2" fmla="*/ 4046758 w 4055973"/>
              <a:gd name="connsiteY2" fmla="*/ 6652523 h 6652523"/>
              <a:gd name="connsiteX3" fmla="*/ 579722 w 4055973"/>
              <a:gd name="connsiteY3" fmla="*/ 6642301 h 6652523"/>
              <a:gd name="connsiteX4" fmla="*/ 0 w 4055973"/>
              <a:gd name="connsiteY4" fmla="*/ 6062579 h 6652523"/>
              <a:gd name="connsiteX5" fmla="*/ 0 w 4055973"/>
              <a:gd name="connsiteY5" fmla="*/ 0 h 6652523"/>
              <a:gd name="connsiteX0" fmla="*/ 0 w 4046758"/>
              <a:gd name="connsiteY0" fmla="*/ 0 h 6652523"/>
              <a:gd name="connsiteX1" fmla="*/ 4044045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1655 h 6654178"/>
              <a:gd name="connsiteX1" fmla="*/ 3082144 w 4046758"/>
              <a:gd name="connsiteY1" fmla="*/ 0 h 6654178"/>
              <a:gd name="connsiteX2" fmla="*/ 4046758 w 4046758"/>
              <a:gd name="connsiteY2" fmla="*/ 6654178 h 6654178"/>
              <a:gd name="connsiteX3" fmla="*/ 579722 w 4046758"/>
              <a:gd name="connsiteY3" fmla="*/ 6643956 h 6654178"/>
              <a:gd name="connsiteX4" fmla="*/ 0 w 4046758"/>
              <a:gd name="connsiteY4" fmla="*/ 6064234 h 6654178"/>
              <a:gd name="connsiteX5" fmla="*/ 0 w 4046758"/>
              <a:gd name="connsiteY5" fmla="*/ 1655 h 6654178"/>
              <a:gd name="connsiteX0" fmla="*/ 0 w 4046758"/>
              <a:gd name="connsiteY0" fmla="*/ 0 h 6652523"/>
              <a:gd name="connsiteX1" fmla="*/ 2975266 w 4046758"/>
              <a:gd name="connsiteY1" fmla="*/ 93348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70268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4046758"/>
              <a:gd name="connsiteY0" fmla="*/ 0 h 6652523"/>
              <a:gd name="connsiteX1" fmla="*/ 3082144 w 4046758"/>
              <a:gd name="connsiteY1" fmla="*/ 10220 h 6652523"/>
              <a:gd name="connsiteX2" fmla="*/ 4046758 w 4046758"/>
              <a:gd name="connsiteY2" fmla="*/ 6652523 h 6652523"/>
              <a:gd name="connsiteX3" fmla="*/ 579722 w 4046758"/>
              <a:gd name="connsiteY3" fmla="*/ 6642301 h 6652523"/>
              <a:gd name="connsiteX4" fmla="*/ 0 w 4046758"/>
              <a:gd name="connsiteY4" fmla="*/ 6062579 h 6652523"/>
              <a:gd name="connsiteX5" fmla="*/ 0 w 4046758"/>
              <a:gd name="connsiteY5" fmla="*/ 0 h 6652523"/>
              <a:gd name="connsiteX0" fmla="*/ 0 w 3082197"/>
              <a:gd name="connsiteY0" fmla="*/ 0 h 6652523"/>
              <a:gd name="connsiteX1" fmla="*/ 3082144 w 3082197"/>
              <a:gd name="connsiteY1" fmla="*/ 10220 h 6652523"/>
              <a:gd name="connsiteX2" fmla="*/ 3072982 w 3082197"/>
              <a:gd name="connsiteY2" fmla="*/ 6652523 h 6652523"/>
              <a:gd name="connsiteX3" fmla="*/ 579722 w 3082197"/>
              <a:gd name="connsiteY3" fmla="*/ 6642301 h 6652523"/>
              <a:gd name="connsiteX4" fmla="*/ 0 w 3082197"/>
              <a:gd name="connsiteY4" fmla="*/ 6062579 h 6652523"/>
              <a:gd name="connsiteX5" fmla="*/ 0 w 3082197"/>
              <a:gd name="connsiteY5" fmla="*/ 0 h 6652523"/>
              <a:gd name="connsiteX0" fmla="*/ 0 w 3072982"/>
              <a:gd name="connsiteY0" fmla="*/ 0 h 6652523"/>
              <a:gd name="connsiteX1" fmla="*/ 3010892 w 3072982"/>
              <a:gd name="connsiteY1" fmla="*/ 164599 h 6652523"/>
              <a:gd name="connsiteX2" fmla="*/ 3072982 w 3072982"/>
              <a:gd name="connsiteY2" fmla="*/ 6652523 h 6652523"/>
              <a:gd name="connsiteX3" fmla="*/ 579722 w 3072982"/>
              <a:gd name="connsiteY3" fmla="*/ 6642301 h 6652523"/>
              <a:gd name="connsiteX4" fmla="*/ 0 w 3072982"/>
              <a:gd name="connsiteY4" fmla="*/ 6062579 h 6652523"/>
              <a:gd name="connsiteX5" fmla="*/ 0 w 3072982"/>
              <a:gd name="connsiteY5" fmla="*/ 0 h 6652523"/>
              <a:gd name="connsiteX0" fmla="*/ 0 w 3082197"/>
              <a:gd name="connsiteY0" fmla="*/ 1656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656 h 6654179"/>
              <a:gd name="connsiteX0" fmla="*/ 0 w 3082197"/>
              <a:gd name="connsiteY0" fmla="*/ 1316107 h 6654179"/>
              <a:gd name="connsiteX1" fmla="*/ 3082144 w 3082197"/>
              <a:gd name="connsiteY1" fmla="*/ 0 h 6654179"/>
              <a:gd name="connsiteX2" fmla="*/ 3072982 w 3082197"/>
              <a:gd name="connsiteY2" fmla="*/ 6654179 h 6654179"/>
              <a:gd name="connsiteX3" fmla="*/ 579722 w 3082197"/>
              <a:gd name="connsiteY3" fmla="*/ 6643957 h 6654179"/>
              <a:gd name="connsiteX4" fmla="*/ 0 w 3082197"/>
              <a:gd name="connsiteY4" fmla="*/ 6064235 h 6654179"/>
              <a:gd name="connsiteX5" fmla="*/ 0 w 3082197"/>
              <a:gd name="connsiteY5" fmla="*/ 1316107 h 6654179"/>
              <a:gd name="connsiteX0" fmla="*/ 0 w 3082197"/>
              <a:gd name="connsiteY0" fmla="*/ 1657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1657 h 5339729"/>
              <a:gd name="connsiteX0" fmla="*/ 0 w 3082197"/>
              <a:gd name="connsiteY0" fmla="*/ 2202416 h 5339729"/>
              <a:gd name="connsiteX1" fmla="*/ 3082144 w 3082197"/>
              <a:gd name="connsiteY1" fmla="*/ 0 h 5339729"/>
              <a:gd name="connsiteX2" fmla="*/ 3072982 w 3082197"/>
              <a:gd name="connsiteY2" fmla="*/ 5339729 h 5339729"/>
              <a:gd name="connsiteX3" fmla="*/ 579722 w 3082197"/>
              <a:gd name="connsiteY3" fmla="*/ 5329507 h 5339729"/>
              <a:gd name="connsiteX4" fmla="*/ 0 w 3082197"/>
              <a:gd name="connsiteY4" fmla="*/ 4749785 h 5339729"/>
              <a:gd name="connsiteX5" fmla="*/ 0 w 3082197"/>
              <a:gd name="connsiteY5" fmla="*/ 2202416 h 5339729"/>
              <a:gd name="connsiteX0" fmla="*/ 0 w 3082197"/>
              <a:gd name="connsiteY0" fmla="*/ 1656 h 3138969"/>
              <a:gd name="connsiteX1" fmla="*/ 3082144 w 3082197"/>
              <a:gd name="connsiteY1" fmla="*/ 0 h 3138969"/>
              <a:gd name="connsiteX2" fmla="*/ 3072982 w 3082197"/>
              <a:gd name="connsiteY2" fmla="*/ 3138969 h 3138969"/>
              <a:gd name="connsiteX3" fmla="*/ 579722 w 3082197"/>
              <a:gd name="connsiteY3" fmla="*/ 3128747 h 3138969"/>
              <a:gd name="connsiteX4" fmla="*/ 0 w 3082197"/>
              <a:gd name="connsiteY4" fmla="*/ 2549025 h 3138969"/>
              <a:gd name="connsiteX5" fmla="*/ 0 w 3082197"/>
              <a:gd name="connsiteY5" fmla="*/ 1656 h 3138969"/>
              <a:gd name="connsiteX0" fmla="*/ 0 w 3082145"/>
              <a:gd name="connsiteY0" fmla="*/ 1656 h 3150544"/>
              <a:gd name="connsiteX1" fmla="*/ 3082144 w 3082145"/>
              <a:gd name="connsiteY1" fmla="*/ 0 h 3150544"/>
              <a:gd name="connsiteX2" fmla="*/ 2772041 w 3082145"/>
              <a:gd name="connsiteY2" fmla="*/ 3150544 h 3150544"/>
              <a:gd name="connsiteX3" fmla="*/ 579722 w 3082145"/>
              <a:gd name="connsiteY3" fmla="*/ 3128747 h 3150544"/>
              <a:gd name="connsiteX4" fmla="*/ 0 w 3082145"/>
              <a:gd name="connsiteY4" fmla="*/ 2549025 h 3150544"/>
              <a:gd name="connsiteX5" fmla="*/ 0 w 3082145"/>
              <a:gd name="connsiteY5" fmla="*/ 1656 h 3150544"/>
              <a:gd name="connsiteX0" fmla="*/ 0 w 2772041"/>
              <a:gd name="connsiteY0" fmla="*/ 1656 h 3150544"/>
              <a:gd name="connsiteX1" fmla="*/ 2769627 w 2772041"/>
              <a:gd name="connsiteY1" fmla="*/ 0 h 3150544"/>
              <a:gd name="connsiteX2" fmla="*/ 2772041 w 2772041"/>
              <a:gd name="connsiteY2" fmla="*/ 3150544 h 3150544"/>
              <a:gd name="connsiteX3" fmla="*/ 579722 w 2772041"/>
              <a:gd name="connsiteY3" fmla="*/ 3128747 h 3150544"/>
              <a:gd name="connsiteX4" fmla="*/ 0 w 2772041"/>
              <a:gd name="connsiteY4" fmla="*/ 2549025 h 3150544"/>
              <a:gd name="connsiteX5" fmla="*/ 0 w 2772041"/>
              <a:gd name="connsiteY5" fmla="*/ 1656 h 3150544"/>
              <a:gd name="connsiteX0" fmla="*/ 0 w 2772041"/>
              <a:gd name="connsiteY0" fmla="*/ 1656 h 3138969"/>
              <a:gd name="connsiteX1" fmla="*/ 2769627 w 2772041"/>
              <a:gd name="connsiteY1" fmla="*/ 0 h 3138969"/>
              <a:gd name="connsiteX2" fmla="*/ 2772041 w 2772041"/>
              <a:gd name="connsiteY2" fmla="*/ 3138969 h 3138969"/>
              <a:gd name="connsiteX3" fmla="*/ 579722 w 2772041"/>
              <a:gd name="connsiteY3" fmla="*/ 3128747 h 3138969"/>
              <a:gd name="connsiteX4" fmla="*/ 0 w 2772041"/>
              <a:gd name="connsiteY4" fmla="*/ 2549025 h 3138969"/>
              <a:gd name="connsiteX5" fmla="*/ 0 w 2772041"/>
              <a:gd name="connsiteY5" fmla="*/ 1656 h 31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041" h="3138969">
                <a:moveTo>
                  <a:pt x="0" y="1656"/>
                </a:moveTo>
                <a:lnTo>
                  <a:pt x="2769627" y="0"/>
                </a:lnTo>
                <a:cubicBezTo>
                  <a:pt x="2770532" y="2146807"/>
                  <a:pt x="2771136" y="992162"/>
                  <a:pt x="2772041" y="3138969"/>
                </a:cubicBezTo>
                <a:lnTo>
                  <a:pt x="579722" y="3128747"/>
                </a:lnTo>
                <a:cubicBezTo>
                  <a:pt x="259550" y="3128747"/>
                  <a:pt x="0" y="2869197"/>
                  <a:pt x="0" y="2549025"/>
                </a:cubicBezTo>
                <a:lnTo>
                  <a:pt x="0" y="1656"/>
                </a:lnTo>
                <a:close/>
              </a:path>
            </a:pathLst>
          </a:custGeom>
          <a:noFill/>
        </p:spPr>
        <p:txBody>
          <a:bodyPr>
            <a:normAutofit/>
          </a:bodyPr>
          <a:lstStyle>
            <a:lvl1pPr marL="0" indent="0">
              <a:buNone/>
              <a:defRPr sz="1400">
                <a:solidFill>
                  <a:schemeClr val="tx1"/>
                </a:solidFill>
              </a:defRPr>
            </a:lvl1pPr>
          </a:lstStyle>
          <a:p>
            <a:r>
              <a:rPr lang="en-US" dirty="0"/>
              <a:t>Insert Picture/Text Block</a:t>
            </a:r>
          </a:p>
          <a:p>
            <a:endParaRPr lang="en-US" dirty="0"/>
          </a:p>
          <a:p>
            <a:endParaRPr lang="en-JP" dirty="0"/>
          </a:p>
        </p:txBody>
      </p:sp>
      <p:pic>
        <p:nvPicPr>
          <p:cNvPr id="14" name="Picture 13" descr="Takeda">
            <a:extLst>
              <a:ext uri="{FF2B5EF4-FFF2-40B4-BE49-F238E27FC236}">
                <a16:creationId xmlns:a16="http://schemas.microsoft.com/office/drawing/2014/main" id="{47FD433F-488A-9D46-BDF0-87D0F082AE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18" name="タイトル プレースホルダ 1">
            <a:extLst>
              <a:ext uri="{FF2B5EF4-FFF2-40B4-BE49-F238E27FC236}">
                <a16:creationId xmlns:a16="http://schemas.microsoft.com/office/drawing/2014/main" id="{4FBB8310-69E6-7C4E-A4B1-C022B6FEE2CE}"/>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17" name="Footer Placeholder 8">
            <a:extLst>
              <a:ext uri="{FF2B5EF4-FFF2-40B4-BE49-F238E27FC236}">
                <a16:creationId xmlns:a16="http://schemas.microsoft.com/office/drawing/2014/main" id="{4EF39473-C435-3C4E-9C7B-048D52C3CC92}"/>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US" dirty="0"/>
              <a:t> </a:t>
            </a:r>
            <a:endParaRPr lang="en-JP" dirty="0"/>
          </a:p>
        </p:txBody>
      </p:sp>
      <p:sp>
        <p:nvSpPr>
          <p:cNvPr id="21" name="Rectangle 20">
            <a:extLst>
              <a:ext uri="{FF2B5EF4-FFF2-40B4-BE49-F238E27FC236}">
                <a16:creationId xmlns:a16="http://schemas.microsoft.com/office/drawing/2014/main" id="{0FEF9AE6-D84E-9F43-9506-6676EC51B210}"/>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8" name="スライド番号プレースホルダ 5">
            <a:extLst>
              <a:ext uri="{FF2B5EF4-FFF2-40B4-BE49-F238E27FC236}">
                <a16:creationId xmlns:a16="http://schemas.microsoft.com/office/drawing/2014/main" id="{F964ADE6-9B0D-EC45-959C-FEEA5CDDFBA9}"/>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9" name="Text Placeholder 6">
            <a:extLst>
              <a:ext uri="{FF2B5EF4-FFF2-40B4-BE49-F238E27FC236}">
                <a16:creationId xmlns:a16="http://schemas.microsoft.com/office/drawing/2014/main" id="{870D8562-3CE7-7044-9BB0-2068A81BF5CB}"/>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9" name="Text Placeholder 2">
            <a:extLst>
              <a:ext uri="{FF2B5EF4-FFF2-40B4-BE49-F238E27FC236}">
                <a16:creationId xmlns:a16="http://schemas.microsoft.com/office/drawing/2014/main" id="{099C450B-0755-7D4A-9672-E700D6F2E50A}"/>
              </a:ext>
            </a:extLst>
          </p:cNvPr>
          <p:cNvSpPr>
            <a:spLocks noGrp="1"/>
          </p:cNvSpPr>
          <p:nvPr>
            <p:ph type="body" sz="quarter" idx="21" hasCustomPrompt="1"/>
          </p:nvPr>
        </p:nvSpPr>
        <p:spPr>
          <a:xfrm>
            <a:off x="311150" y="1491373"/>
            <a:ext cx="11569699"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20" name="Text Placeholder 6">
            <a:extLst>
              <a:ext uri="{FF2B5EF4-FFF2-40B4-BE49-F238E27FC236}">
                <a16:creationId xmlns:a16="http://schemas.microsoft.com/office/drawing/2014/main" id="{705B1BEB-AC9F-9643-A446-ABE1DDB96144}"/>
              </a:ext>
            </a:extLst>
          </p:cNvPr>
          <p:cNvSpPr>
            <a:spLocks noGrp="1"/>
          </p:cNvSpPr>
          <p:nvPr>
            <p:ph type="body" sz="quarter" idx="22" hasCustomPrompt="1"/>
          </p:nvPr>
        </p:nvSpPr>
        <p:spPr>
          <a:xfrm>
            <a:off x="311149" y="1093767"/>
            <a:ext cx="11569699"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2804114049"/>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dvanced Chart Full Width">
    <p:spTree>
      <p:nvGrpSpPr>
        <p:cNvPr id="1" name=""/>
        <p:cNvGrpSpPr/>
        <p:nvPr/>
      </p:nvGrpSpPr>
      <p:grpSpPr>
        <a:xfrm>
          <a:off x="0" y="0"/>
          <a:ext cx="0" cy="0"/>
          <a:chOff x="0" y="0"/>
          <a:chExt cx="0" cy="0"/>
        </a:xfrm>
      </p:grpSpPr>
      <p:sp>
        <p:nvSpPr>
          <p:cNvPr id="8" name="Chart Placeholder 7">
            <a:extLst>
              <a:ext uri="{FF2B5EF4-FFF2-40B4-BE49-F238E27FC236}">
                <a16:creationId xmlns:a16="http://schemas.microsoft.com/office/drawing/2014/main" id="{A6D4E593-FDCC-D14E-9C5E-5F309E415C26}"/>
              </a:ext>
            </a:extLst>
          </p:cNvPr>
          <p:cNvSpPr>
            <a:spLocks noGrp="1"/>
          </p:cNvSpPr>
          <p:nvPr>
            <p:ph type="chart" sz="quarter" idx="21" hasCustomPrompt="1"/>
          </p:nvPr>
        </p:nvSpPr>
        <p:spPr>
          <a:xfrm>
            <a:off x="309223" y="3076286"/>
            <a:ext cx="11571628" cy="3340389"/>
          </a:xfrm>
          <a:prstGeom prst="rect">
            <a:avLst/>
          </a:prstGeom>
        </p:spPr>
        <p:txBody>
          <a:bodyPr>
            <a:normAutofit/>
          </a:bodyPr>
          <a:lstStyle>
            <a:lvl1pPr marL="0" indent="0">
              <a:buNone/>
              <a:defRPr sz="1400"/>
            </a:lvl1pPr>
          </a:lstStyle>
          <a:p>
            <a:r>
              <a:rPr lang="en-JP" dirty="0"/>
              <a:t>Insert Chart</a:t>
            </a:r>
          </a:p>
        </p:txBody>
      </p:sp>
      <p:pic>
        <p:nvPicPr>
          <p:cNvPr id="11" name="Picture 10" descr="Takeda">
            <a:extLst>
              <a:ext uri="{FF2B5EF4-FFF2-40B4-BE49-F238E27FC236}">
                <a16:creationId xmlns:a16="http://schemas.microsoft.com/office/drawing/2014/main" id="{7EBA21A8-EE4B-6E4B-A794-3FEA5B1599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12" name="タイトル プレースホルダ 1">
            <a:extLst>
              <a:ext uri="{FF2B5EF4-FFF2-40B4-BE49-F238E27FC236}">
                <a16:creationId xmlns:a16="http://schemas.microsoft.com/office/drawing/2014/main" id="{75E45CD2-2EBD-AE47-837E-9F752C565F73}"/>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17" name="Footer Placeholder 8">
            <a:extLst>
              <a:ext uri="{FF2B5EF4-FFF2-40B4-BE49-F238E27FC236}">
                <a16:creationId xmlns:a16="http://schemas.microsoft.com/office/drawing/2014/main" id="{2DC26CE8-1DEF-EE42-861C-B0406E8DC23D}"/>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sp>
        <p:nvSpPr>
          <p:cNvPr id="20" name="Rectangle 19">
            <a:extLst>
              <a:ext uri="{FF2B5EF4-FFF2-40B4-BE49-F238E27FC236}">
                <a16:creationId xmlns:a16="http://schemas.microsoft.com/office/drawing/2014/main" id="{4436966D-3DF0-4D41-9D26-4860D147F807}"/>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3" name="スライド番号プレースホルダ 5">
            <a:extLst>
              <a:ext uri="{FF2B5EF4-FFF2-40B4-BE49-F238E27FC236}">
                <a16:creationId xmlns:a16="http://schemas.microsoft.com/office/drawing/2014/main" id="{600920FB-2D44-F645-865D-89FFECB09573}"/>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4" name="Text Placeholder 6">
            <a:extLst>
              <a:ext uri="{FF2B5EF4-FFF2-40B4-BE49-F238E27FC236}">
                <a16:creationId xmlns:a16="http://schemas.microsoft.com/office/drawing/2014/main" id="{07DE8F7E-1418-1C4C-A62B-2385714992F7}"/>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4" name="Text Placeholder 2">
            <a:extLst>
              <a:ext uri="{FF2B5EF4-FFF2-40B4-BE49-F238E27FC236}">
                <a16:creationId xmlns:a16="http://schemas.microsoft.com/office/drawing/2014/main" id="{628A960D-6A45-6744-9BDB-7070B443CC64}"/>
              </a:ext>
            </a:extLst>
          </p:cNvPr>
          <p:cNvSpPr>
            <a:spLocks noGrp="1"/>
          </p:cNvSpPr>
          <p:nvPr>
            <p:ph type="body" sz="quarter" idx="20" hasCustomPrompt="1"/>
          </p:nvPr>
        </p:nvSpPr>
        <p:spPr>
          <a:xfrm>
            <a:off x="311150" y="1491373"/>
            <a:ext cx="11569699"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15" name="Text Placeholder 6">
            <a:extLst>
              <a:ext uri="{FF2B5EF4-FFF2-40B4-BE49-F238E27FC236}">
                <a16:creationId xmlns:a16="http://schemas.microsoft.com/office/drawing/2014/main" id="{21493179-5EA4-604B-A9DF-BDA818F0166A}"/>
              </a:ext>
            </a:extLst>
          </p:cNvPr>
          <p:cNvSpPr>
            <a:spLocks noGrp="1"/>
          </p:cNvSpPr>
          <p:nvPr>
            <p:ph type="body" sz="quarter" idx="22" hasCustomPrompt="1"/>
          </p:nvPr>
        </p:nvSpPr>
        <p:spPr>
          <a:xfrm>
            <a:off x="311149" y="1093767"/>
            <a:ext cx="11569699"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1354790208"/>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dvanced Chart 2/3">
    <p:spTree>
      <p:nvGrpSpPr>
        <p:cNvPr id="1" name=""/>
        <p:cNvGrpSpPr/>
        <p:nvPr/>
      </p:nvGrpSpPr>
      <p:grpSpPr>
        <a:xfrm>
          <a:off x="0" y="0"/>
          <a:ext cx="0" cy="0"/>
          <a:chOff x="0" y="0"/>
          <a:chExt cx="0" cy="0"/>
        </a:xfrm>
      </p:grpSpPr>
      <p:sp>
        <p:nvSpPr>
          <p:cNvPr id="8" name="Chart Placeholder 7">
            <a:extLst>
              <a:ext uri="{FF2B5EF4-FFF2-40B4-BE49-F238E27FC236}">
                <a16:creationId xmlns:a16="http://schemas.microsoft.com/office/drawing/2014/main" id="{A6D4E593-FDCC-D14E-9C5E-5F309E415C26}"/>
              </a:ext>
            </a:extLst>
          </p:cNvPr>
          <p:cNvSpPr>
            <a:spLocks noGrp="1"/>
          </p:cNvSpPr>
          <p:nvPr>
            <p:ph type="chart" sz="quarter" idx="21" hasCustomPrompt="1"/>
          </p:nvPr>
        </p:nvSpPr>
        <p:spPr>
          <a:xfrm>
            <a:off x="4227225" y="1093767"/>
            <a:ext cx="7653625" cy="5322908"/>
          </a:xfrm>
          <a:prstGeom prst="rect">
            <a:avLst/>
          </a:prstGeom>
        </p:spPr>
        <p:txBody>
          <a:bodyPr>
            <a:normAutofit/>
          </a:bodyPr>
          <a:lstStyle>
            <a:lvl1pPr marL="0" indent="0">
              <a:buNone/>
              <a:defRPr sz="1400"/>
            </a:lvl1pPr>
          </a:lstStyle>
          <a:p>
            <a:r>
              <a:rPr lang="en-JP" dirty="0"/>
              <a:t>Insert Chart</a:t>
            </a:r>
          </a:p>
        </p:txBody>
      </p:sp>
      <p:sp>
        <p:nvSpPr>
          <p:cNvPr id="9" name="Text Placeholder 6">
            <a:extLst>
              <a:ext uri="{FF2B5EF4-FFF2-40B4-BE49-F238E27FC236}">
                <a16:creationId xmlns:a16="http://schemas.microsoft.com/office/drawing/2014/main" id="{EF65D74B-37DA-0D46-8B56-9B362C84E6B9}"/>
              </a:ext>
            </a:extLst>
          </p:cNvPr>
          <p:cNvSpPr>
            <a:spLocks noGrp="1"/>
          </p:cNvSpPr>
          <p:nvPr>
            <p:ph type="body" sz="quarter" idx="14" hasCustomPrompt="1"/>
          </p:nvPr>
        </p:nvSpPr>
        <p:spPr>
          <a:xfrm>
            <a:off x="311150" y="3178298"/>
            <a:ext cx="3751966" cy="272786"/>
          </a:xfrm>
          <a:prstGeom prst="rect">
            <a:avLst/>
          </a:prstGeom>
        </p:spPr>
        <p:txBody>
          <a:bodyPr tIns="0" rIns="0" bIns="0" numCol="1">
            <a:noAutofit/>
          </a:bodyPr>
          <a:lstStyle>
            <a:lvl1pPr marL="0" indent="0">
              <a:lnSpc>
                <a:spcPct val="100000"/>
              </a:lnSpc>
              <a:spcBef>
                <a:spcPts val="0"/>
              </a:spcBef>
              <a:spcAft>
                <a:spcPts val="600"/>
              </a:spcAft>
              <a:buNone/>
              <a:defRPr sz="18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Title</a:t>
            </a:r>
          </a:p>
        </p:txBody>
      </p:sp>
      <p:sp>
        <p:nvSpPr>
          <p:cNvPr id="10" name="Text Placeholder 6">
            <a:extLst>
              <a:ext uri="{FF2B5EF4-FFF2-40B4-BE49-F238E27FC236}">
                <a16:creationId xmlns:a16="http://schemas.microsoft.com/office/drawing/2014/main" id="{BF5F6A26-5AAA-884F-A319-DE9881530AA7}"/>
              </a:ext>
            </a:extLst>
          </p:cNvPr>
          <p:cNvSpPr>
            <a:spLocks noGrp="1"/>
          </p:cNvSpPr>
          <p:nvPr>
            <p:ph type="body" sz="quarter" idx="15" hasCustomPrompt="1"/>
          </p:nvPr>
        </p:nvSpPr>
        <p:spPr>
          <a:xfrm>
            <a:off x="311150" y="3575904"/>
            <a:ext cx="3751966" cy="2840771"/>
          </a:xfrm>
          <a:prstGeom prst="rect">
            <a:avLst/>
          </a:prstGeom>
        </p:spPr>
        <p:txBody>
          <a:bodyPr tIns="0" rIns="0" bIns="0" numCol="1">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a:t>
            </a:r>
          </a:p>
        </p:txBody>
      </p:sp>
      <p:pic>
        <p:nvPicPr>
          <p:cNvPr id="12" name="Picture 11" descr="Takeda">
            <a:extLst>
              <a:ext uri="{FF2B5EF4-FFF2-40B4-BE49-F238E27FC236}">
                <a16:creationId xmlns:a16="http://schemas.microsoft.com/office/drawing/2014/main" id="{5D7AA9CA-E651-9E48-B0F3-BDDA45B353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13" name="タイトル プレースホルダ 1">
            <a:extLst>
              <a:ext uri="{FF2B5EF4-FFF2-40B4-BE49-F238E27FC236}">
                <a16:creationId xmlns:a16="http://schemas.microsoft.com/office/drawing/2014/main" id="{2256F400-EDA8-7F44-BF13-278518497C9E}"/>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15" name="Footer Placeholder 8">
            <a:extLst>
              <a:ext uri="{FF2B5EF4-FFF2-40B4-BE49-F238E27FC236}">
                <a16:creationId xmlns:a16="http://schemas.microsoft.com/office/drawing/2014/main" id="{7136781B-A49B-0A42-B748-01C379A12FF6}"/>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sp>
        <p:nvSpPr>
          <p:cNvPr id="21" name="Rectangle 20">
            <a:extLst>
              <a:ext uri="{FF2B5EF4-FFF2-40B4-BE49-F238E27FC236}">
                <a16:creationId xmlns:a16="http://schemas.microsoft.com/office/drawing/2014/main" id="{EAC2B0AC-7801-6C42-BA03-0669DC118159}"/>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4" name="スライド番号プレースホルダ 5">
            <a:extLst>
              <a:ext uri="{FF2B5EF4-FFF2-40B4-BE49-F238E27FC236}">
                <a16:creationId xmlns:a16="http://schemas.microsoft.com/office/drawing/2014/main" id="{71FCF96E-3BB8-0745-B029-6B6BE4291274}"/>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5" name="Text Placeholder 6">
            <a:extLst>
              <a:ext uri="{FF2B5EF4-FFF2-40B4-BE49-F238E27FC236}">
                <a16:creationId xmlns:a16="http://schemas.microsoft.com/office/drawing/2014/main" id="{875659DC-941F-AA40-8336-C3B1BF32BAD6}"/>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7" name="Text Placeholder 2">
            <a:extLst>
              <a:ext uri="{FF2B5EF4-FFF2-40B4-BE49-F238E27FC236}">
                <a16:creationId xmlns:a16="http://schemas.microsoft.com/office/drawing/2014/main" id="{45375A5A-6A84-7145-B49C-982F84619406}"/>
              </a:ext>
            </a:extLst>
          </p:cNvPr>
          <p:cNvSpPr>
            <a:spLocks noGrp="1"/>
          </p:cNvSpPr>
          <p:nvPr>
            <p:ph type="body" sz="quarter" idx="20" hasCustomPrompt="1"/>
          </p:nvPr>
        </p:nvSpPr>
        <p:spPr>
          <a:xfrm>
            <a:off x="311151" y="1491373"/>
            <a:ext cx="3751965"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18" name="Text Placeholder 6">
            <a:extLst>
              <a:ext uri="{FF2B5EF4-FFF2-40B4-BE49-F238E27FC236}">
                <a16:creationId xmlns:a16="http://schemas.microsoft.com/office/drawing/2014/main" id="{5F7E9041-544E-3547-AC30-65F55E91E1ED}"/>
              </a:ext>
            </a:extLst>
          </p:cNvPr>
          <p:cNvSpPr>
            <a:spLocks noGrp="1"/>
          </p:cNvSpPr>
          <p:nvPr>
            <p:ph type="body" sz="quarter" idx="22" hasCustomPrompt="1"/>
          </p:nvPr>
        </p:nvSpPr>
        <p:spPr>
          <a:xfrm>
            <a:off x="311150" y="1093767"/>
            <a:ext cx="3751965"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3822941942"/>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dvanced Chart 2 Column">
    <p:spTree>
      <p:nvGrpSpPr>
        <p:cNvPr id="1" name=""/>
        <p:cNvGrpSpPr/>
        <p:nvPr/>
      </p:nvGrpSpPr>
      <p:grpSpPr>
        <a:xfrm>
          <a:off x="0" y="0"/>
          <a:ext cx="0" cy="0"/>
          <a:chOff x="0" y="0"/>
          <a:chExt cx="0" cy="0"/>
        </a:xfrm>
      </p:grpSpPr>
      <p:sp>
        <p:nvSpPr>
          <p:cNvPr id="8" name="Chart Placeholder 7">
            <a:extLst>
              <a:ext uri="{FF2B5EF4-FFF2-40B4-BE49-F238E27FC236}">
                <a16:creationId xmlns:a16="http://schemas.microsoft.com/office/drawing/2014/main" id="{A6D4E593-FDCC-D14E-9C5E-5F309E415C26}"/>
              </a:ext>
            </a:extLst>
          </p:cNvPr>
          <p:cNvSpPr>
            <a:spLocks noGrp="1"/>
          </p:cNvSpPr>
          <p:nvPr>
            <p:ph type="chart" sz="quarter" idx="21" hasCustomPrompt="1"/>
          </p:nvPr>
        </p:nvSpPr>
        <p:spPr>
          <a:xfrm>
            <a:off x="309223" y="3076286"/>
            <a:ext cx="5708650" cy="3340389"/>
          </a:xfrm>
          <a:prstGeom prst="rect">
            <a:avLst/>
          </a:prstGeom>
        </p:spPr>
        <p:txBody>
          <a:bodyPr>
            <a:normAutofit/>
          </a:bodyPr>
          <a:lstStyle>
            <a:lvl1pPr marL="0" indent="0">
              <a:buNone/>
              <a:defRPr sz="1400"/>
            </a:lvl1pPr>
          </a:lstStyle>
          <a:p>
            <a:r>
              <a:rPr lang="en-JP" dirty="0"/>
              <a:t>Insert Chart</a:t>
            </a:r>
          </a:p>
        </p:txBody>
      </p:sp>
      <p:sp>
        <p:nvSpPr>
          <p:cNvPr id="9" name="Chart Placeholder 7">
            <a:extLst>
              <a:ext uri="{FF2B5EF4-FFF2-40B4-BE49-F238E27FC236}">
                <a16:creationId xmlns:a16="http://schemas.microsoft.com/office/drawing/2014/main" id="{F1FC7466-185A-8B44-ABF0-5410C1127700}"/>
              </a:ext>
            </a:extLst>
          </p:cNvPr>
          <p:cNvSpPr>
            <a:spLocks noGrp="1"/>
          </p:cNvSpPr>
          <p:nvPr>
            <p:ph type="chart" sz="quarter" idx="22" hasCustomPrompt="1"/>
          </p:nvPr>
        </p:nvSpPr>
        <p:spPr>
          <a:xfrm>
            <a:off x="6206170" y="3076286"/>
            <a:ext cx="5708650" cy="3340389"/>
          </a:xfrm>
          <a:prstGeom prst="rect">
            <a:avLst/>
          </a:prstGeom>
        </p:spPr>
        <p:txBody>
          <a:bodyPr>
            <a:normAutofit/>
          </a:bodyPr>
          <a:lstStyle>
            <a:lvl1pPr marL="0" indent="0">
              <a:buNone/>
              <a:defRPr sz="1400"/>
            </a:lvl1pPr>
          </a:lstStyle>
          <a:p>
            <a:r>
              <a:rPr lang="en-JP" dirty="0"/>
              <a:t>Insert Chart</a:t>
            </a:r>
          </a:p>
        </p:txBody>
      </p:sp>
      <p:pic>
        <p:nvPicPr>
          <p:cNvPr id="10" name="Picture 9" descr="Takeda">
            <a:extLst>
              <a:ext uri="{FF2B5EF4-FFF2-40B4-BE49-F238E27FC236}">
                <a16:creationId xmlns:a16="http://schemas.microsoft.com/office/drawing/2014/main" id="{F183604A-2112-D443-8B35-2DFEE7121A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12" name="タイトル プレースホルダ 1">
            <a:extLst>
              <a:ext uri="{FF2B5EF4-FFF2-40B4-BE49-F238E27FC236}">
                <a16:creationId xmlns:a16="http://schemas.microsoft.com/office/drawing/2014/main" id="{906CE02B-33D8-B048-A73D-781A3402C2B1}"/>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14" name="Footer Placeholder 8">
            <a:extLst>
              <a:ext uri="{FF2B5EF4-FFF2-40B4-BE49-F238E27FC236}">
                <a16:creationId xmlns:a16="http://schemas.microsoft.com/office/drawing/2014/main" id="{C2587943-8F51-3542-B7BE-5781719445F9}"/>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sp>
        <p:nvSpPr>
          <p:cNvPr id="17" name="Rectangle 16">
            <a:extLst>
              <a:ext uri="{FF2B5EF4-FFF2-40B4-BE49-F238E27FC236}">
                <a16:creationId xmlns:a16="http://schemas.microsoft.com/office/drawing/2014/main" id="{B679FB0B-7616-F04F-9B4C-586869A82E96}"/>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2" name="スライド番号プレースホルダ 5">
            <a:extLst>
              <a:ext uri="{FF2B5EF4-FFF2-40B4-BE49-F238E27FC236}">
                <a16:creationId xmlns:a16="http://schemas.microsoft.com/office/drawing/2014/main" id="{8AFBB1AB-19B7-1347-93F8-D14235DD2317}"/>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3" name="Text Placeholder 6">
            <a:extLst>
              <a:ext uri="{FF2B5EF4-FFF2-40B4-BE49-F238E27FC236}">
                <a16:creationId xmlns:a16="http://schemas.microsoft.com/office/drawing/2014/main" id="{1C168495-CA79-E440-A93B-B87B36748352}"/>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5" name="Text Placeholder 2">
            <a:extLst>
              <a:ext uri="{FF2B5EF4-FFF2-40B4-BE49-F238E27FC236}">
                <a16:creationId xmlns:a16="http://schemas.microsoft.com/office/drawing/2014/main" id="{F6F06E4B-A978-4E46-AE6C-67B54F7E34D5}"/>
              </a:ext>
            </a:extLst>
          </p:cNvPr>
          <p:cNvSpPr>
            <a:spLocks noGrp="1"/>
          </p:cNvSpPr>
          <p:nvPr>
            <p:ph type="body" sz="quarter" idx="20" hasCustomPrompt="1"/>
          </p:nvPr>
        </p:nvSpPr>
        <p:spPr>
          <a:xfrm>
            <a:off x="311150" y="1491373"/>
            <a:ext cx="11603669" cy="1464957"/>
          </a:xfrm>
        </p:spPr>
        <p:txBody>
          <a:bodyPr tIns="0" rIns="0" bIns="0" numCol="2"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18" name="Text Placeholder 6">
            <a:extLst>
              <a:ext uri="{FF2B5EF4-FFF2-40B4-BE49-F238E27FC236}">
                <a16:creationId xmlns:a16="http://schemas.microsoft.com/office/drawing/2014/main" id="{3FF373A1-4E48-6C48-A075-153436CF76DC}"/>
              </a:ext>
            </a:extLst>
          </p:cNvPr>
          <p:cNvSpPr>
            <a:spLocks noGrp="1"/>
          </p:cNvSpPr>
          <p:nvPr>
            <p:ph type="body" sz="quarter" idx="23" hasCustomPrompt="1"/>
          </p:nvPr>
        </p:nvSpPr>
        <p:spPr>
          <a:xfrm>
            <a:off x="311149" y="1093767"/>
            <a:ext cx="11603669"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3161561364"/>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dvanced Chart 3 Column">
    <p:spTree>
      <p:nvGrpSpPr>
        <p:cNvPr id="1" name=""/>
        <p:cNvGrpSpPr/>
        <p:nvPr/>
      </p:nvGrpSpPr>
      <p:grpSpPr>
        <a:xfrm>
          <a:off x="0" y="0"/>
          <a:ext cx="0" cy="0"/>
          <a:chOff x="0" y="0"/>
          <a:chExt cx="0" cy="0"/>
        </a:xfrm>
      </p:grpSpPr>
      <p:sp>
        <p:nvSpPr>
          <p:cNvPr id="8" name="Chart Placeholder 7">
            <a:extLst>
              <a:ext uri="{FF2B5EF4-FFF2-40B4-BE49-F238E27FC236}">
                <a16:creationId xmlns:a16="http://schemas.microsoft.com/office/drawing/2014/main" id="{A6D4E593-FDCC-D14E-9C5E-5F309E415C26}"/>
              </a:ext>
            </a:extLst>
          </p:cNvPr>
          <p:cNvSpPr>
            <a:spLocks noGrp="1"/>
          </p:cNvSpPr>
          <p:nvPr>
            <p:ph type="chart" sz="quarter" idx="21" hasCustomPrompt="1"/>
          </p:nvPr>
        </p:nvSpPr>
        <p:spPr>
          <a:xfrm>
            <a:off x="309224" y="3076286"/>
            <a:ext cx="3757810" cy="3340389"/>
          </a:xfrm>
          <a:prstGeom prst="rect">
            <a:avLst/>
          </a:prstGeom>
        </p:spPr>
        <p:txBody>
          <a:bodyPr>
            <a:normAutofit/>
          </a:bodyPr>
          <a:lstStyle>
            <a:lvl1pPr marL="0" indent="0">
              <a:buNone/>
              <a:defRPr sz="1400"/>
            </a:lvl1pPr>
          </a:lstStyle>
          <a:p>
            <a:r>
              <a:rPr lang="en-JP" dirty="0"/>
              <a:t>Insert Chart</a:t>
            </a:r>
          </a:p>
        </p:txBody>
      </p:sp>
      <p:sp>
        <p:nvSpPr>
          <p:cNvPr id="10" name="Chart Placeholder 7">
            <a:extLst>
              <a:ext uri="{FF2B5EF4-FFF2-40B4-BE49-F238E27FC236}">
                <a16:creationId xmlns:a16="http://schemas.microsoft.com/office/drawing/2014/main" id="{8D9BD23C-1777-C442-B4B0-BADF450483EA}"/>
              </a:ext>
            </a:extLst>
          </p:cNvPr>
          <p:cNvSpPr>
            <a:spLocks noGrp="1"/>
          </p:cNvSpPr>
          <p:nvPr>
            <p:ph type="chart" sz="quarter" idx="22" hasCustomPrompt="1"/>
          </p:nvPr>
        </p:nvSpPr>
        <p:spPr>
          <a:xfrm>
            <a:off x="4217095" y="3076286"/>
            <a:ext cx="3757810" cy="3340389"/>
          </a:xfrm>
          <a:prstGeom prst="rect">
            <a:avLst/>
          </a:prstGeom>
        </p:spPr>
        <p:txBody>
          <a:bodyPr>
            <a:normAutofit/>
          </a:bodyPr>
          <a:lstStyle>
            <a:lvl1pPr marL="0" indent="0">
              <a:buNone/>
              <a:defRPr sz="1400"/>
            </a:lvl1pPr>
          </a:lstStyle>
          <a:p>
            <a:r>
              <a:rPr lang="en-JP" dirty="0"/>
              <a:t>Insert Chart</a:t>
            </a:r>
          </a:p>
        </p:txBody>
      </p:sp>
      <p:sp>
        <p:nvSpPr>
          <p:cNvPr id="11" name="Chart Placeholder 7">
            <a:extLst>
              <a:ext uri="{FF2B5EF4-FFF2-40B4-BE49-F238E27FC236}">
                <a16:creationId xmlns:a16="http://schemas.microsoft.com/office/drawing/2014/main" id="{2D7D413C-2FF1-204A-83C6-B7426603B7C2}"/>
              </a:ext>
            </a:extLst>
          </p:cNvPr>
          <p:cNvSpPr>
            <a:spLocks noGrp="1"/>
          </p:cNvSpPr>
          <p:nvPr>
            <p:ph type="chart" sz="quarter" idx="23" hasCustomPrompt="1"/>
          </p:nvPr>
        </p:nvSpPr>
        <p:spPr>
          <a:xfrm>
            <a:off x="8123041" y="3076286"/>
            <a:ext cx="3757810" cy="3340389"/>
          </a:xfrm>
          <a:prstGeom prst="rect">
            <a:avLst/>
          </a:prstGeom>
        </p:spPr>
        <p:txBody>
          <a:bodyPr>
            <a:normAutofit/>
          </a:bodyPr>
          <a:lstStyle>
            <a:lvl1pPr marL="0" indent="0">
              <a:buNone/>
              <a:defRPr sz="1400"/>
            </a:lvl1pPr>
          </a:lstStyle>
          <a:p>
            <a:r>
              <a:rPr lang="en-JP" dirty="0"/>
              <a:t>Insert Chart</a:t>
            </a:r>
          </a:p>
        </p:txBody>
      </p:sp>
      <p:pic>
        <p:nvPicPr>
          <p:cNvPr id="13" name="Picture 12" descr="Takeda">
            <a:extLst>
              <a:ext uri="{FF2B5EF4-FFF2-40B4-BE49-F238E27FC236}">
                <a16:creationId xmlns:a16="http://schemas.microsoft.com/office/drawing/2014/main" id="{0C4979BF-EBB2-214C-8087-7AC4B2163D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17" name="タイトル プレースホルダ 1">
            <a:extLst>
              <a:ext uri="{FF2B5EF4-FFF2-40B4-BE49-F238E27FC236}">
                <a16:creationId xmlns:a16="http://schemas.microsoft.com/office/drawing/2014/main" id="{2FFB1535-D35E-D242-B225-DDF1C53BB8D4}"/>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19" name="Footer Placeholder 8">
            <a:extLst>
              <a:ext uri="{FF2B5EF4-FFF2-40B4-BE49-F238E27FC236}">
                <a16:creationId xmlns:a16="http://schemas.microsoft.com/office/drawing/2014/main" id="{47DB5E3C-7053-3645-A234-760F5ED1236A}"/>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sp>
        <p:nvSpPr>
          <p:cNvPr id="22" name="Rectangle 21">
            <a:extLst>
              <a:ext uri="{FF2B5EF4-FFF2-40B4-BE49-F238E27FC236}">
                <a16:creationId xmlns:a16="http://schemas.microsoft.com/office/drawing/2014/main" id="{DEFC8CB7-67E9-8A46-B53F-F34ACE18BE87}"/>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5" name="スライド番号プレースホルダ 5">
            <a:extLst>
              <a:ext uri="{FF2B5EF4-FFF2-40B4-BE49-F238E27FC236}">
                <a16:creationId xmlns:a16="http://schemas.microsoft.com/office/drawing/2014/main" id="{5EB1023E-4E73-AD49-83B0-D7B458250C6F}"/>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6" name="Text Placeholder 6">
            <a:extLst>
              <a:ext uri="{FF2B5EF4-FFF2-40B4-BE49-F238E27FC236}">
                <a16:creationId xmlns:a16="http://schemas.microsoft.com/office/drawing/2014/main" id="{4942DB0C-137A-4E4C-B926-77CEECC512A8}"/>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5" name="Text Placeholder 2">
            <a:extLst>
              <a:ext uri="{FF2B5EF4-FFF2-40B4-BE49-F238E27FC236}">
                <a16:creationId xmlns:a16="http://schemas.microsoft.com/office/drawing/2014/main" id="{AD1171B1-AEC6-164D-8FE0-E0B9353A55BF}"/>
              </a:ext>
            </a:extLst>
          </p:cNvPr>
          <p:cNvSpPr>
            <a:spLocks noGrp="1"/>
          </p:cNvSpPr>
          <p:nvPr>
            <p:ph type="body" sz="quarter" idx="20" hasCustomPrompt="1"/>
          </p:nvPr>
        </p:nvSpPr>
        <p:spPr>
          <a:xfrm>
            <a:off x="311150" y="1491373"/>
            <a:ext cx="11569699" cy="1464957"/>
          </a:xfrm>
        </p:spPr>
        <p:txBody>
          <a:bodyPr tIns="0" rIns="0" bIns="0" numCol="2"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18" name="Text Placeholder 6">
            <a:extLst>
              <a:ext uri="{FF2B5EF4-FFF2-40B4-BE49-F238E27FC236}">
                <a16:creationId xmlns:a16="http://schemas.microsoft.com/office/drawing/2014/main" id="{66C4AA1F-8B09-5544-9C70-388A6E2940C9}"/>
              </a:ext>
            </a:extLst>
          </p:cNvPr>
          <p:cNvSpPr>
            <a:spLocks noGrp="1"/>
          </p:cNvSpPr>
          <p:nvPr>
            <p:ph type="body" sz="quarter" idx="24" hasCustomPrompt="1"/>
          </p:nvPr>
        </p:nvSpPr>
        <p:spPr>
          <a:xfrm>
            <a:off x="311149" y="1093767"/>
            <a:ext cx="11569699"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37829290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2 ">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E02383DA-65B3-044E-9E1B-2CC00A0B1CC6}"/>
              </a:ext>
            </a:extLst>
          </p:cNvPr>
          <p:cNvSpPr>
            <a:spLocks noGrp="1"/>
          </p:cNvSpPr>
          <p:nvPr>
            <p:ph type="ctrTitle" hasCustomPrompt="1"/>
          </p:nvPr>
        </p:nvSpPr>
        <p:spPr>
          <a:xfrm>
            <a:off x="1194730" y="2303030"/>
            <a:ext cx="4354731" cy="1125969"/>
          </a:xfrm>
          <a:prstGeom prst="rect">
            <a:avLst/>
          </a:prstGeom>
        </p:spPr>
        <p:txBody>
          <a:bodyPr wrap="square" lIns="0" tIns="0" rIns="0" bIns="0" anchor="t" anchorCtr="0">
            <a:normAutofit/>
          </a:bodyPr>
          <a:lstStyle>
            <a:lvl1pPr>
              <a:lnSpc>
                <a:spcPts val="3800"/>
              </a:lnSpc>
              <a:defRPr sz="3600" b="1" i="0" baseline="0">
                <a:solidFill>
                  <a:schemeClr val="tx1"/>
                </a:solidFill>
                <a:latin typeface="Calibri" panose="020F0502020204030204" pitchFamily="34" charset="0"/>
                <a:ea typeface="メイリオ" pitchFamily="50" charset="-128"/>
                <a:cs typeface="Calibri" pitchFamily="34" charset="0"/>
              </a:defRPr>
            </a:lvl1pPr>
          </a:lstStyle>
          <a:p>
            <a:r>
              <a:rPr lang="en-GB" dirty="0"/>
              <a:t>Click to add title</a:t>
            </a:r>
          </a:p>
        </p:txBody>
      </p:sp>
      <p:sp>
        <p:nvSpPr>
          <p:cNvPr id="20" name="Picture Placeholder 3">
            <a:extLst>
              <a:ext uri="{FF2B5EF4-FFF2-40B4-BE49-F238E27FC236}">
                <a16:creationId xmlns:a16="http://schemas.microsoft.com/office/drawing/2014/main" id="{902F3095-EA6E-F94A-AF04-18ED691DEB75}"/>
              </a:ext>
            </a:extLst>
          </p:cNvPr>
          <p:cNvSpPr>
            <a:spLocks noGrp="1"/>
          </p:cNvSpPr>
          <p:nvPr>
            <p:ph type="pic" sz="quarter" idx="17"/>
          </p:nvPr>
        </p:nvSpPr>
        <p:spPr>
          <a:xfrm>
            <a:off x="5866513" y="376180"/>
            <a:ext cx="6326533" cy="6108535"/>
          </a:xfrm>
          <a:custGeom>
            <a:avLst/>
            <a:gdLst>
              <a:gd name="connsiteX0" fmla="*/ 0 w 6462532"/>
              <a:gd name="connsiteY0" fmla="*/ 3052818 h 6105636"/>
              <a:gd name="connsiteX1" fmla="*/ 3052818 w 6462532"/>
              <a:gd name="connsiteY1" fmla="*/ 0 h 6105636"/>
              <a:gd name="connsiteX2" fmla="*/ 3409714 w 6462532"/>
              <a:gd name="connsiteY2" fmla="*/ 0 h 6105636"/>
              <a:gd name="connsiteX3" fmla="*/ 6462532 w 6462532"/>
              <a:gd name="connsiteY3" fmla="*/ 3052818 h 6105636"/>
              <a:gd name="connsiteX4" fmla="*/ 6462532 w 6462532"/>
              <a:gd name="connsiteY4" fmla="*/ 3052818 h 6105636"/>
              <a:gd name="connsiteX5" fmla="*/ 3409714 w 6462532"/>
              <a:gd name="connsiteY5" fmla="*/ 6105636 h 6105636"/>
              <a:gd name="connsiteX6" fmla="*/ 3052818 w 6462532"/>
              <a:gd name="connsiteY6" fmla="*/ 6105636 h 6105636"/>
              <a:gd name="connsiteX7" fmla="*/ 0 w 6462532"/>
              <a:gd name="connsiteY7" fmla="*/ 3052818 h 6105636"/>
              <a:gd name="connsiteX0" fmla="*/ 0 w 7309764"/>
              <a:gd name="connsiteY0" fmla="*/ 3052818 h 6105636"/>
              <a:gd name="connsiteX1" fmla="*/ 3052818 w 7309764"/>
              <a:gd name="connsiteY1" fmla="*/ 0 h 6105636"/>
              <a:gd name="connsiteX2" fmla="*/ 6592752 w 7309764"/>
              <a:gd name="connsiteY2" fmla="*/ 46298 h 6105636"/>
              <a:gd name="connsiteX3" fmla="*/ 6462532 w 7309764"/>
              <a:gd name="connsiteY3" fmla="*/ 3052818 h 6105636"/>
              <a:gd name="connsiteX4" fmla="*/ 6462532 w 7309764"/>
              <a:gd name="connsiteY4" fmla="*/ 3052818 h 6105636"/>
              <a:gd name="connsiteX5" fmla="*/ 3409714 w 7309764"/>
              <a:gd name="connsiteY5" fmla="*/ 6105636 h 6105636"/>
              <a:gd name="connsiteX6" fmla="*/ 3052818 w 7309764"/>
              <a:gd name="connsiteY6" fmla="*/ 6105636 h 6105636"/>
              <a:gd name="connsiteX7" fmla="*/ 0 w 7309764"/>
              <a:gd name="connsiteY7" fmla="*/ 3052818 h 6105636"/>
              <a:gd name="connsiteX0" fmla="*/ 0 w 7309764"/>
              <a:gd name="connsiteY0" fmla="*/ 3060215 h 6113033"/>
              <a:gd name="connsiteX1" fmla="*/ 3052818 w 7309764"/>
              <a:gd name="connsiteY1" fmla="*/ 7397 h 6113033"/>
              <a:gd name="connsiteX2" fmla="*/ 6592752 w 7309764"/>
              <a:gd name="connsiteY2" fmla="*/ 53695 h 6113033"/>
              <a:gd name="connsiteX3" fmla="*/ 6462532 w 7309764"/>
              <a:gd name="connsiteY3" fmla="*/ 3060215 h 6113033"/>
              <a:gd name="connsiteX4" fmla="*/ 6462532 w 7309764"/>
              <a:gd name="connsiteY4" fmla="*/ 3060215 h 6113033"/>
              <a:gd name="connsiteX5" fmla="*/ 3409714 w 7309764"/>
              <a:gd name="connsiteY5" fmla="*/ 6113033 h 6113033"/>
              <a:gd name="connsiteX6" fmla="*/ 3052818 w 7309764"/>
              <a:gd name="connsiteY6" fmla="*/ 6113033 h 6113033"/>
              <a:gd name="connsiteX7" fmla="*/ 0 w 7309764"/>
              <a:gd name="connsiteY7" fmla="*/ 3060215 h 6113033"/>
              <a:gd name="connsiteX0" fmla="*/ 0 w 7309764"/>
              <a:gd name="connsiteY0" fmla="*/ 3052818 h 6105636"/>
              <a:gd name="connsiteX1" fmla="*/ 3052818 w 7309764"/>
              <a:gd name="connsiteY1" fmla="*/ 0 h 6105636"/>
              <a:gd name="connsiteX2" fmla="*/ 6592752 w 7309764"/>
              <a:gd name="connsiteY2" fmla="*/ 46298 h 6105636"/>
              <a:gd name="connsiteX3" fmla="*/ 6462532 w 7309764"/>
              <a:gd name="connsiteY3" fmla="*/ 3052818 h 6105636"/>
              <a:gd name="connsiteX4" fmla="*/ 6462532 w 7309764"/>
              <a:gd name="connsiteY4" fmla="*/ 3052818 h 6105636"/>
              <a:gd name="connsiteX5" fmla="*/ 3409714 w 7309764"/>
              <a:gd name="connsiteY5" fmla="*/ 6105636 h 6105636"/>
              <a:gd name="connsiteX6" fmla="*/ 3052818 w 7309764"/>
              <a:gd name="connsiteY6" fmla="*/ 6105636 h 6105636"/>
              <a:gd name="connsiteX7" fmla="*/ 0 w 7309764"/>
              <a:gd name="connsiteY7" fmla="*/ 3052818 h 6105636"/>
              <a:gd name="connsiteX0" fmla="*/ 0 w 7162978"/>
              <a:gd name="connsiteY0" fmla="*/ 3052818 h 6105636"/>
              <a:gd name="connsiteX1" fmla="*/ 3052818 w 7162978"/>
              <a:gd name="connsiteY1" fmla="*/ 0 h 6105636"/>
              <a:gd name="connsiteX2" fmla="*/ 6395982 w 7162978"/>
              <a:gd name="connsiteY2" fmla="*/ 11574 h 6105636"/>
              <a:gd name="connsiteX3" fmla="*/ 6462532 w 7162978"/>
              <a:gd name="connsiteY3" fmla="*/ 3052818 h 6105636"/>
              <a:gd name="connsiteX4" fmla="*/ 6462532 w 7162978"/>
              <a:gd name="connsiteY4" fmla="*/ 3052818 h 6105636"/>
              <a:gd name="connsiteX5" fmla="*/ 3409714 w 7162978"/>
              <a:gd name="connsiteY5" fmla="*/ 6105636 h 6105636"/>
              <a:gd name="connsiteX6" fmla="*/ 3052818 w 7162978"/>
              <a:gd name="connsiteY6" fmla="*/ 6105636 h 6105636"/>
              <a:gd name="connsiteX7" fmla="*/ 0 w 7162978"/>
              <a:gd name="connsiteY7" fmla="*/ 3052818 h 6105636"/>
              <a:gd name="connsiteX0" fmla="*/ 0 w 7162978"/>
              <a:gd name="connsiteY0" fmla="*/ 3052818 h 6105636"/>
              <a:gd name="connsiteX1" fmla="*/ 3052818 w 7162978"/>
              <a:gd name="connsiteY1" fmla="*/ 0 h 6105636"/>
              <a:gd name="connsiteX2" fmla="*/ 6395982 w 7162978"/>
              <a:gd name="connsiteY2" fmla="*/ 11574 h 6105636"/>
              <a:gd name="connsiteX3" fmla="*/ 6462532 w 7162978"/>
              <a:gd name="connsiteY3" fmla="*/ 3052818 h 6105636"/>
              <a:gd name="connsiteX4" fmla="*/ 6462532 w 7162978"/>
              <a:gd name="connsiteY4" fmla="*/ 3052818 h 6105636"/>
              <a:gd name="connsiteX5" fmla="*/ 3409714 w 7162978"/>
              <a:gd name="connsiteY5" fmla="*/ 6105636 h 6105636"/>
              <a:gd name="connsiteX6" fmla="*/ 3052818 w 7162978"/>
              <a:gd name="connsiteY6" fmla="*/ 6105636 h 6105636"/>
              <a:gd name="connsiteX7" fmla="*/ 0 w 7162978"/>
              <a:gd name="connsiteY7" fmla="*/ 3052818 h 6105636"/>
              <a:gd name="connsiteX0" fmla="*/ 0 w 7162978"/>
              <a:gd name="connsiteY0" fmla="*/ 3052818 h 6105636"/>
              <a:gd name="connsiteX1" fmla="*/ 3052818 w 7162978"/>
              <a:gd name="connsiteY1" fmla="*/ 0 h 6105636"/>
              <a:gd name="connsiteX2" fmla="*/ 6395982 w 7162978"/>
              <a:gd name="connsiteY2" fmla="*/ 11574 h 6105636"/>
              <a:gd name="connsiteX3" fmla="*/ 6462532 w 7162978"/>
              <a:gd name="connsiteY3" fmla="*/ 3052818 h 6105636"/>
              <a:gd name="connsiteX4" fmla="*/ 6462532 w 7162978"/>
              <a:gd name="connsiteY4" fmla="*/ 3052818 h 6105636"/>
              <a:gd name="connsiteX5" fmla="*/ 3409714 w 7162978"/>
              <a:gd name="connsiteY5" fmla="*/ 6105636 h 6105636"/>
              <a:gd name="connsiteX6" fmla="*/ 3052818 w 7162978"/>
              <a:gd name="connsiteY6" fmla="*/ 6105636 h 6105636"/>
              <a:gd name="connsiteX7" fmla="*/ 0 w 7162978"/>
              <a:gd name="connsiteY7" fmla="*/ 3052818 h 6105636"/>
              <a:gd name="connsiteX0" fmla="*/ 0 w 7162978"/>
              <a:gd name="connsiteY0" fmla="*/ 3052818 h 6105636"/>
              <a:gd name="connsiteX1" fmla="*/ 3052818 w 7162978"/>
              <a:gd name="connsiteY1" fmla="*/ 0 h 6105636"/>
              <a:gd name="connsiteX2" fmla="*/ 6395982 w 7162978"/>
              <a:gd name="connsiteY2" fmla="*/ 11574 h 6105636"/>
              <a:gd name="connsiteX3" fmla="*/ 6462532 w 7162978"/>
              <a:gd name="connsiteY3" fmla="*/ 3052818 h 6105636"/>
              <a:gd name="connsiteX4" fmla="*/ 6462532 w 7162978"/>
              <a:gd name="connsiteY4" fmla="*/ 3052818 h 6105636"/>
              <a:gd name="connsiteX5" fmla="*/ 3409714 w 7162978"/>
              <a:gd name="connsiteY5" fmla="*/ 6105636 h 6105636"/>
              <a:gd name="connsiteX6" fmla="*/ 3052818 w 7162978"/>
              <a:gd name="connsiteY6" fmla="*/ 6105636 h 6105636"/>
              <a:gd name="connsiteX7" fmla="*/ 0 w 7162978"/>
              <a:gd name="connsiteY7" fmla="*/ 3052818 h 6105636"/>
              <a:gd name="connsiteX0" fmla="*/ 0 w 6750471"/>
              <a:gd name="connsiteY0" fmla="*/ 3052818 h 6105636"/>
              <a:gd name="connsiteX1" fmla="*/ 3052818 w 6750471"/>
              <a:gd name="connsiteY1" fmla="*/ 0 h 6105636"/>
              <a:gd name="connsiteX2" fmla="*/ 6395982 w 6750471"/>
              <a:gd name="connsiteY2" fmla="*/ 11574 h 6105636"/>
              <a:gd name="connsiteX3" fmla="*/ 6462532 w 6750471"/>
              <a:gd name="connsiteY3" fmla="*/ 3052818 h 6105636"/>
              <a:gd name="connsiteX4" fmla="*/ 6462532 w 6750471"/>
              <a:gd name="connsiteY4" fmla="*/ 3052818 h 6105636"/>
              <a:gd name="connsiteX5" fmla="*/ 3409714 w 6750471"/>
              <a:gd name="connsiteY5" fmla="*/ 6105636 h 6105636"/>
              <a:gd name="connsiteX6" fmla="*/ 3052818 w 6750471"/>
              <a:gd name="connsiteY6" fmla="*/ 6105636 h 6105636"/>
              <a:gd name="connsiteX7" fmla="*/ 0 w 6750471"/>
              <a:gd name="connsiteY7" fmla="*/ 3052818 h 6105636"/>
              <a:gd name="connsiteX0" fmla="*/ 0 w 6462532"/>
              <a:gd name="connsiteY0" fmla="*/ 3052818 h 6105636"/>
              <a:gd name="connsiteX1" fmla="*/ 3052818 w 6462532"/>
              <a:gd name="connsiteY1" fmla="*/ 0 h 6105636"/>
              <a:gd name="connsiteX2" fmla="*/ 6395982 w 6462532"/>
              <a:gd name="connsiteY2" fmla="*/ 11574 h 6105636"/>
              <a:gd name="connsiteX3" fmla="*/ 6462532 w 6462532"/>
              <a:gd name="connsiteY3" fmla="*/ 3052818 h 6105636"/>
              <a:gd name="connsiteX4" fmla="*/ 6462532 w 6462532"/>
              <a:gd name="connsiteY4" fmla="*/ 3052818 h 6105636"/>
              <a:gd name="connsiteX5" fmla="*/ 3409714 w 6462532"/>
              <a:gd name="connsiteY5" fmla="*/ 6105636 h 6105636"/>
              <a:gd name="connsiteX6" fmla="*/ 3052818 w 6462532"/>
              <a:gd name="connsiteY6" fmla="*/ 6105636 h 6105636"/>
              <a:gd name="connsiteX7" fmla="*/ 0 w 6462532"/>
              <a:gd name="connsiteY7" fmla="*/ 3052818 h 6105636"/>
              <a:gd name="connsiteX0" fmla="*/ 0 w 6477004"/>
              <a:gd name="connsiteY0" fmla="*/ 3052819 h 6105637"/>
              <a:gd name="connsiteX1" fmla="*/ 3052818 w 6477004"/>
              <a:gd name="connsiteY1" fmla="*/ 1 h 6105637"/>
              <a:gd name="connsiteX2" fmla="*/ 6477004 w 6477004"/>
              <a:gd name="connsiteY2" fmla="*/ 0 h 6105637"/>
              <a:gd name="connsiteX3" fmla="*/ 6462532 w 6477004"/>
              <a:gd name="connsiteY3" fmla="*/ 3052819 h 6105637"/>
              <a:gd name="connsiteX4" fmla="*/ 6462532 w 6477004"/>
              <a:gd name="connsiteY4" fmla="*/ 3052819 h 6105637"/>
              <a:gd name="connsiteX5" fmla="*/ 3409714 w 6477004"/>
              <a:gd name="connsiteY5" fmla="*/ 6105637 h 6105637"/>
              <a:gd name="connsiteX6" fmla="*/ 3052818 w 6477004"/>
              <a:gd name="connsiteY6" fmla="*/ 6105637 h 6105637"/>
              <a:gd name="connsiteX7" fmla="*/ 0 w 6477004"/>
              <a:gd name="connsiteY7" fmla="*/ 3052819 h 6105637"/>
              <a:gd name="connsiteX0" fmla="*/ 0 w 6477004"/>
              <a:gd name="connsiteY0" fmla="*/ 3052819 h 6105637"/>
              <a:gd name="connsiteX1" fmla="*/ 3052818 w 6477004"/>
              <a:gd name="connsiteY1" fmla="*/ 1 h 6105637"/>
              <a:gd name="connsiteX2" fmla="*/ 6477004 w 6477004"/>
              <a:gd name="connsiteY2" fmla="*/ 0 h 6105637"/>
              <a:gd name="connsiteX3" fmla="*/ 6462532 w 6477004"/>
              <a:gd name="connsiteY3" fmla="*/ 3052819 h 6105637"/>
              <a:gd name="connsiteX4" fmla="*/ 5756477 w 6477004"/>
              <a:gd name="connsiteY4" fmla="*/ 3018095 h 6105637"/>
              <a:gd name="connsiteX5" fmla="*/ 3409714 w 6477004"/>
              <a:gd name="connsiteY5" fmla="*/ 6105637 h 6105637"/>
              <a:gd name="connsiteX6" fmla="*/ 3052818 w 6477004"/>
              <a:gd name="connsiteY6" fmla="*/ 6105637 h 6105637"/>
              <a:gd name="connsiteX7" fmla="*/ 0 w 6477004"/>
              <a:gd name="connsiteY7" fmla="*/ 3052819 h 6105637"/>
              <a:gd name="connsiteX0" fmla="*/ 0 w 6477004"/>
              <a:gd name="connsiteY0" fmla="*/ 3052819 h 6105637"/>
              <a:gd name="connsiteX1" fmla="*/ 3052818 w 6477004"/>
              <a:gd name="connsiteY1" fmla="*/ 1 h 6105637"/>
              <a:gd name="connsiteX2" fmla="*/ 6477004 w 6477004"/>
              <a:gd name="connsiteY2" fmla="*/ 0 h 6105637"/>
              <a:gd name="connsiteX3" fmla="*/ 6462532 w 6477004"/>
              <a:gd name="connsiteY3" fmla="*/ 3052819 h 6105637"/>
              <a:gd name="connsiteX4" fmla="*/ 3409714 w 6477004"/>
              <a:gd name="connsiteY4" fmla="*/ 6105637 h 6105637"/>
              <a:gd name="connsiteX5" fmla="*/ 3052818 w 6477004"/>
              <a:gd name="connsiteY5" fmla="*/ 6105637 h 6105637"/>
              <a:gd name="connsiteX6" fmla="*/ 0 w 6477004"/>
              <a:gd name="connsiteY6" fmla="*/ 3052819 h 6105637"/>
              <a:gd name="connsiteX0" fmla="*/ 0 w 6477004"/>
              <a:gd name="connsiteY0" fmla="*/ 3052819 h 6108535"/>
              <a:gd name="connsiteX1" fmla="*/ 3052818 w 6477004"/>
              <a:gd name="connsiteY1" fmla="*/ 1 h 6108535"/>
              <a:gd name="connsiteX2" fmla="*/ 6477004 w 6477004"/>
              <a:gd name="connsiteY2" fmla="*/ 0 h 6108535"/>
              <a:gd name="connsiteX3" fmla="*/ 6462532 w 6477004"/>
              <a:gd name="connsiteY3" fmla="*/ 6108535 h 6108535"/>
              <a:gd name="connsiteX4" fmla="*/ 3409714 w 6477004"/>
              <a:gd name="connsiteY4" fmla="*/ 6105637 h 6108535"/>
              <a:gd name="connsiteX5" fmla="*/ 3052818 w 6477004"/>
              <a:gd name="connsiteY5" fmla="*/ 6105637 h 6108535"/>
              <a:gd name="connsiteX6" fmla="*/ 0 w 6477004"/>
              <a:gd name="connsiteY6" fmla="*/ 3052819 h 6108535"/>
              <a:gd name="connsiteX0" fmla="*/ 0 w 6477004"/>
              <a:gd name="connsiteY0" fmla="*/ 3052819 h 6108535"/>
              <a:gd name="connsiteX1" fmla="*/ 3052818 w 6477004"/>
              <a:gd name="connsiteY1" fmla="*/ 1 h 6108535"/>
              <a:gd name="connsiteX2" fmla="*/ 6477004 w 6477004"/>
              <a:gd name="connsiteY2" fmla="*/ 0 h 6108535"/>
              <a:gd name="connsiteX3" fmla="*/ 6323635 w 6477004"/>
              <a:gd name="connsiteY3" fmla="*/ 6108535 h 6108535"/>
              <a:gd name="connsiteX4" fmla="*/ 3409714 w 6477004"/>
              <a:gd name="connsiteY4" fmla="*/ 6105637 h 6108535"/>
              <a:gd name="connsiteX5" fmla="*/ 3052818 w 6477004"/>
              <a:gd name="connsiteY5" fmla="*/ 6105637 h 6108535"/>
              <a:gd name="connsiteX6" fmla="*/ 0 w 6477004"/>
              <a:gd name="connsiteY6" fmla="*/ 3052819 h 6108535"/>
              <a:gd name="connsiteX0" fmla="*/ 0 w 6326533"/>
              <a:gd name="connsiteY0" fmla="*/ 3052819 h 6108535"/>
              <a:gd name="connsiteX1" fmla="*/ 3052818 w 6326533"/>
              <a:gd name="connsiteY1" fmla="*/ 1 h 6108535"/>
              <a:gd name="connsiteX2" fmla="*/ 6326533 w 6326533"/>
              <a:gd name="connsiteY2" fmla="*/ 0 h 6108535"/>
              <a:gd name="connsiteX3" fmla="*/ 6323635 w 6326533"/>
              <a:gd name="connsiteY3" fmla="*/ 6108535 h 6108535"/>
              <a:gd name="connsiteX4" fmla="*/ 3409714 w 6326533"/>
              <a:gd name="connsiteY4" fmla="*/ 6105637 h 6108535"/>
              <a:gd name="connsiteX5" fmla="*/ 3052818 w 6326533"/>
              <a:gd name="connsiteY5" fmla="*/ 6105637 h 6108535"/>
              <a:gd name="connsiteX6" fmla="*/ 0 w 6326533"/>
              <a:gd name="connsiteY6" fmla="*/ 3052819 h 61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6533" h="6108535">
                <a:moveTo>
                  <a:pt x="0" y="3052819"/>
                </a:moveTo>
                <a:cubicBezTo>
                  <a:pt x="0" y="1366794"/>
                  <a:pt x="1366793" y="1"/>
                  <a:pt x="3052818" y="1"/>
                </a:cubicBezTo>
                <a:lnTo>
                  <a:pt x="6326533" y="0"/>
                </a:lnTo>
                <a:lnTo>
                  <a:pt x="6323635" y="6108535"/>
                </a:lnTo>
                <a:lnTo>
                  <a:pt x="3409714" y="6105637"/>
                </a:lnTo>
                <a:lnTo>
                  <a:pt x="3052818" y="6105637"/>
                </a:lnTo>
                <a:cubicBezTo>
                  <a:pt x="1366793" y="6105637"/>
                  <a:pt x="0" y="4738844"/>
                  <a:pt x="0" y="3052819"/>
                </a:cubicBezTo>
                <a:close/>
              </a:path>
            </a:pathLst>
          </a:custGeom>
          <a:noFill/>
        </p:spPr>
        <p:txBody>
          <a:bodyPr>
            <a:normAutofit/>
          </a:bodyPr>
          <a:lstStyle>
            <a:lvl1pPr marL="0" indent="0">
              <a:buNone/>
              <a:defRPr sz="2400">
                <a:solidFill>
                  <a:schemeClr val="bg1"/>
                </a:solidFill>
              </a:defRPr>
            </a:lvl1pPr>
          </a:lstStyle>
          <a:p>
            <a:r>
              <a:rPr lang="en-US"/>
              <a:t>Click icon to add picture</a:t>
            </a:r>
            <a:endParaRPr lang="en-US" dirty="0"/>
          </a:p>
        </p:txBody>
      </p:sp>
      <p:pic>
        <p:nvPicPr>
          <p:cNvPr id="9" name="Picture 8" descr="Takeda">
            <a:extLst>
              <a:ext uri="{FF2B5EF4-FFF2-40B4-BE49-F238E27FC236}">
                <a16:creationId xmlns:a16="http://schemas.microsoft.com/office/drawing/2014/main" id="{F83AE827-0C93-0344-8F1E-82C9D7F8C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4417" y="-10972"/>
            <a:ext cx="2251710" cy="1248865"/>
          </a:xfrm>
          <a:prstGeom prst="rect">
            <a:avLst/>
          </a:prstGeom>
        </p:spPr>
      </p:pic>
      <p:pic>
        <p:nvPicPr>
          <p:cNvPr id="19" name="Picture 18">
            <a:extLst>
              <a:ext uri="{FF2B5EF4-FFF2-40B4-BE49-F238E27FC236}">
                <a16:creationId xmlns:a16="http://schemas.microsoft.com/office/drawing/2014/main" id="{C219044E-3CA3-8043-AF11-ED42DE4ECFF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94730" y="6367253"/>
            <a:ext cx="1958578" cy="117462"/>
          </a:xfrm>
          <a:prstGeom prst="rect">
            <a:avLst/>
          </a:prstGeom>
        </p:spPr>
      </p:pic>
      <p:sp>
        <p:nvSpPr>
          <p:cNvPr id="28" name="Rectangle 27">
            <a:extLst>
              <a:ext uri="{FF2B5EF4-FFF2-40B4-BE49-F238E27FC236}">
                <a16:creationId xmlns:a16="http://schemas.microsoft.com/office/drawing/2014/main" id="{92F9C2FE-7E43-3948-92F0-0CEA804BDBFE}"/>
              </a:ext>
            </a:extLst>
          </p:cNvPr>
          <p:cNvSpPr/>
          <p:nvPr userDrawn="1"/>
        </p:nvSpPr>
        <p:spPr>
          <a:xfrm>
            <a:off x="749005" y="2110246"/>
            <a:ext cx="97200" cy="2707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0" lang="en-US" altLang="en-US" sz="1800" dirty="0">
              <a:solidFill>
                <a:srgbClr val="FFFFFF"/>
              </a:solidFill>
            </a:endParaRPr>
          </a:p>
        </p:txBody>
      </p:sp>
      <p:sp>
        <p:nvSpPr>
          <p:cNvPr id="29" name="Text Placeholder 2">
            <a:extLst>
              <a:ext uri="{FF2B5EF4-FFF2-40B4-BE49-F238E27FC236}">
                <a16:creationId xmlns:a16="http://schemas.microsoft.com/office/drawing/2014/main" id="{8F239D86-1AC3-1D48-9675-22CEFBB263F8}"/>
              </a:ext>
            </a:extLst>
          </p:cNvPr>
          <p:cNvSpPr>
            <a:spLocks noGrp="1"/>
          </p:cNvSpPr>
          <p:nvPr>
            <p:ph type="body" sz="quarter" idx="27" hasCustomPrompt="1"/>
          </p:nvPr>
        </p:nvSpPr>
        <p:spPr>
          <a:xfrm>
            <a:off x="1194729" y="3835926"/>
            <a:ext cx="4354732"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Title of Position</a:t>
            </a:r>
          </a:p>
        </p:txBody>
      </p:sp>
      <p:sp>
        <p:nvSpPr>
          <p:cNvPr id="30" name="Text Placeholder 2">
            <a:extLst>
              <a:ext uri="{FF2B5EF4-FFF2-40B4-BE49-F238E27FC236}">
                <a16:creationId xmlns:a16="http://schemas.microsoft.com/office/drawing/2014/main" id="{91BF6710-27B9-2444-8317-2C64F0D30847}"/>
              </a:ext>
            </a:extLst>
          </p:cNvPr>
          <p:cNvSpPr>
            <a:spLocks noGrp="1"/>
          </p:cNvSpPr>
          <p:nvPr>
            <p:ph type="body" sz="quarter" idx="28" hasCustomPrompt="1"/>
          </p:nvPr>
        </p:nvSpPr>
        <p:spPr>
          <a:xfrm>
            <a:off x="1194729" y="4094940"/>
            <a:ext cx="4354732"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Department</a:t>
            </a:r>
          </a:p>
        </p:txBody>
      </p:sp>
      <p:sp>
        <p:nvSpPr>
          <p:cNvPr id="31" name="Text Placeholder 2">
            <a:extLst>
              <a:ext uri="{FF2B5EF4-FFF2-40B4-BE49-F238E27FC236}">
                <a16:creationId xmlns:a16="http://schemas.microsoft.com/office/drawing/2014/main" id="{669B2D41-B11D-9D45-B189-F838AC342B07}"/>
              </a:ext>
            </a:extLst>
          </p:cNvPr>
          <p:cNvSpPr>
            <a:spLocks noGrp="1"/>
          </p:cNvSpPr>
          <p:nvPr>
            <p:ph type="body" sz="quarter" idx="29" hasCustomPrompt="1"/>
          </p:nvPr>
        </p:nvSpPr>
        <p:spPr>
          <a:xfrm>
            <a:off x="1194729" y="4349427"/>
            <a:ext cx="4354732"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Date</a:t>
            </a:r>
          </a:p>
        </p:txBody>
      </p:sp>
      <p:sp>
        <p:nvSpPr>
          <p:cNvPr id="32" name="Text Placeholder 2">
            <a:extLst>
              <a:ext uri="{FF2B5EF4-FFF2-40B4-BE49-F238E27FC236}">
                <a16:creationId xmlns:a16="http://schemas.microsoft.com/office/drawing/2014/main" id="{D7467C81-9D88-4140-B42C-28DFB5646475}"/>
              </a:ext>
            </a:extLst>
          </p:cNvPr>
          <p:cNvSpPr>
            <a:spLocks noGrp="1"/>
          </p:cNvSpPr>
          <p:nvPr>
            <p:ph type="body" sz="quarter" idx="30" hasCustomPrompt="1"/>
          </p:nvPr>
        </p:nvSpPr>
        <p:spPr>
          <a:xfrm>
            <a:off x="1194729" y="3577405"/>
            <a:ext cx="4354732" cy="234001"/>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Presenter Name</a:t>
            </a:r>
          </a:p>
        </p:txBody>
      </p:sp>
    </p:spTree>
    <p:extLst>
      <p:ext uri="{BB962C8B-B14F-4D97-AF65-F5344CB8AC3E}">
        <p14:creationId xmlns:p14="http://schemas.microsoft.com/office/powerpoint/2010/main" val="407457348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Page 2 ">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E02383DA-65B3-044E-9E1B-2CC00A0B1CC6}"/>
              </a:ext>
            </a:extLst>
          </p:cNvPr>
          <p:cNvSpPr>
            <a:spLocks noGrp="1"/>
          </p:cNvSpPr>
          <p:nvPr>
            <p:ph type="ctrTitle" hasCustomPrompt="1"/>
          </p:nvPr>
        </p:nvSpPr>
        <p:spPr>
          <a:xfrm>
            <a:off x="1194730" y="2303030"/>
            <a:ext cx="6862150" cy="1125969"/>
          </a:xfrm>
          <a:prstGeom prst="rect">
            <a:avLst/>
          </a:prstGeom>
        </p:spPr>
        <p:txBody>
          <a:bodyPr wrap="square" lIns="0" tIns="0" rIns="0" bIns="0" anchor="t" anchorCtr="0">
            <a:normAutofit/>
          </a:bodyPr>
          <a:lstStyle>
            <a:lvl1pPr>
              <a:lnSpc>
                <a:spcPts val="3800"/>
              </a:lnSpc>
              <a:defRPr sz="3600" b="1" i="0" baseline="0">
                <a:solidFill>
                  <a:schemeClr val="tx1"/>
                </a:solidFill>
                <a:latin typeface="Calibri" panose="020F0502020204030204" pitchFamily="34" charset="0"/>
                <a:ea typeface="メイリオ" pitchFamily="50" charset="-128"/>
                <a:cs typeface="Calibri" pitchFamily="34" charset="0"/>
              </a:defRPr>
            </a:lvl1pPr>
          </a:lstStyle>
          <a:p>
            <a:r>
              <a:rPr lang="en-GB" dirty="0"/>
              <a:t>Click to add title</a:t>
            </a:r>
          </a:p>
        </p:txBody>
      </p:sp>
      <p:sp>
        <p:nvSpPr>
          <p:cNvPr id="28" name="Rectangle 27">
            <a:extLst>
              <a:ext uri="{FF2B5EF4-FFF2-40B4-BE49-F238E27FC236}">
                <a16:creationId xmlns:a16="http://schemas.microsoft.com/office/drawing/2014/main" id="{92F9C2FE-7E43-3948-92F0-0CEA804BDBFE}"/>
              </a:ext>
            </a:extLst>
          </p:cNvPr>
          <p:cNvSpPr/>
          <p:nvPr userDrawn="1"/>
        </p:nvSpPr>
        <p:spPr>
          <a:xfrm>
            <a:off x="749005" y="2110246"/>
            <a:ext cx="97200" cy="2707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0" lang="en-US" altLang="en-US" sz="1800" dirty="0">
              <a:solidFill>
                <a:srgbClr val="FFFFFF"/>
              </a:solidFill>
            </a:endParaRPr>
          </a:p>
        </p:txBody>
      </p:sp>
      <p:sp>
        <p:nvSpPr>
          <p:cNvPr id="29" name="Text Placeholder 2">
            <a:extLst>
              <a:ext uri="{FF2B5EF4-FFF2-40B4-BE49-F238E27FC236}">
                <a16:creationId xmlns:a16="http://schemas.microsoft.com/office/drawing/2014/main" id="{8F239D86-1AC3-1D48-9675-22CEFBB263F8}"/>
              </a:ext>
            </a:extLst>
          </p:cNvPr>
          <p:cNvSpPr>
            <a:spLocks noGrp="1"/>
          </p:cNvSpPr>
          <p:nvPr>
            <p:ph type="body" sz="quarter" idx="27" hasCustomPrompt="1"/>
          </p:nvPr>
        </p:nvSpPr>
        <p:spPr>
          <a:xfrm>
            <a:off x="1194729" y="3835926"/>
            <a:ext cx="6862150" cy="263075"/>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Title of Position</a:t>
            </a:r>
          </a:p>
        </p:txBody>
      </p:sp>
      <p:sp>
        <p:nvSpPr>
          <p:cNvPr id="30" name="Text Placeholder 2">
            <a:extLst>
              <a:ext uri="{FF2B5EF4-FFF2-40B4-BE49-F238E27FC236}">
                <a16:creationId xmlns:a16="http://schemas.microsoft.com/office/drawing/2014/main" id="{91BF6710-27B9-2444-8317-2C64F0D30847}"/>
              </a:ext>
            </a:extLst>
          </p:cNvPr>
          <p:cNvSpPr>
            <a:spLocks noGrp="1"/>
          </p:cNvSpPr>
          <p:nvPr>
            <p:ph type="body" sz="quarter" idx="28" hasCustomPrompt="1"/>
          </p:nvPr>
        </p:nvSpPr>
        <p:spPr>
          <a:xfrm>
            <a:off x="1194729" y="4094940"/>
            <a:ext cx="6862150" cy="263075"/>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Department</a:t>
            </a:r>
          </a:p>
        </p:txBody>
      </p:sp>
      <p:sp>
        <p:nvSpPr>
          <p:cNvPr id="31" name="Text Placeholder 2">
            <a:extLst>
              <a:ext uri="{FF2B5EF4-FFF2-40B4-BE49-F238E27FC236}">
                <a16:creationId xmlns:a16="http://schemas.microsoft.com/office/drawing/2014/main" id="{669B2D41-B11D-9D45-B189-F838AC342B07}"/>
              </a:ext>
            </a:extLst>
          </p:cNvPr>
          <p:cNvSpPr>
            <a:spLocks noGrp="1"/>
          </p:cNvSpPr>
          <p:nvPr>
            <p:ph type="body" sz="quarter" idx="29" hasCustomPrompt="1"/>
          </p:nvPr>
        </p:nvSpPr>
        <p:spPr>
          <a:xfrm>
            <a:off x="1194729" y="4349427"/>
            <a:ext cx="6862150" cy="263075"/>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Date</a:t>
            </a:r>
          </a:p>
        </p:txBody>
      </p:sp>
      <p:sp>
        <p:nvSpPr>
          <p:cNvPr id="32" name="Text Placeholder 2">
            <a:extLst>
              <a:ext uri="{FF2B5EF4-FFF2-40B4-BE49-F238E27FC236}">
                <a16:creationId xmlns:a16="http://schemas.microsoft.com/office/drawing/2014/main" id="{D7467C81-9D88-4140-B42C-28DFB5646475}"/>
              </a:ext>
            </a:extLst>
          </p:cNvPr>
          <p:cNvSpPr>
            <a:spLocks noGrp="1"/>
          </p:cNvSpPr>
          <p:nvPr>
            <p:ph type="body" sz="quarter" idx="30" hasCustomPrompt="1"/>
          </p:nvPr>
        </p:nvSpPr>
        <p:spPr>
          <a:xfrm>
            <a:off x="1194729" y="3577405"/>
            <a:ext cx="6862150" cy="263075"/>
          </a:xfrm>
          <a:prstGeom prst="rect">
            <a:avLst/>
          </a:prstGeom>
        </p:spPr>
        <p:txBody>
          <a:bodyPr lIns="0" tIns="0" rIns="0" bIns="0">
            <a:noAutofit/>
          </a:bodyPr>
          <a:lstStyle>
            <a:lvl1pPr marL="0" indent="0">
              <a:buNone/>
              <a:defRPr sz="1400" b="0" i="0">
                <a:solidFill>
                  <a:schemeClr val="tx1"/>
                </a:solidFill>
                <a:latin typeface="Calibri" panose="020F0502020204030204" pitchFamily="34" charset="0"/>
                <a:cs typeface="Calibri" panose="020F0502020204030204" pitchFamily="34" charset="0"/>
              </a:defRPr>
            </a:lvl1pPr>
            <a:lvl2pPr marL="457068" indent="0">
              <a:buNone/>
              <a:defRPr sz="1400">
                <a:solidFill>
                  <a:schemeClr val="tx1"/>
                </a:solidFill>
              </a:defRPr>
            </a:lvl2pPr>
            <a:lvl3pPr marL="914149" indent="0">
              <a:buNone/>
              <a:defRPr sz="1400">
                <a:solidFill>
                  <a:schemeClr val="tx1"/>
                </a:solidFill>
              </a:defRPr>
            </a:lvl3pPr>
            <a:lvl4pPr marL="1371219" indent="0">
              <a:buNone/>
              <a:defRPr sz="1400">
                <a:solidFill>
                  <a:schemeClr val="tx1"/>
                </a:solidFill>
              </a:defRPr>
            </a:lvl4pPr>
            <a:lvl5pPr marL="1828290" indent="0">
              <a:buNone/>
              <a:defRPr sz="1400">
                <a:solidFill>
                  <a:schemeClr val="tx1"/>
                </a:solidFill>
              </a:defRPr>
            </a:lvl5pPr>
          </a:lstStyle>
          <a:p>
            <a:pPr lvl="0"/>
            <a:r>
              <a:rPr lang="en-US" dirty="0"/>
              <a:t>Presenter Name</a:t>
            </a:r>
          </a:p>
        </p:txBody>
      </p:sp>
      <p:pic>
        <p:nvPicPr>
          <p:cNvPr id="12" name="Picture 11">
            <a:extLst>
              <a:ext uri="{FF2B5EF4-FFF2-40B4-BE49-F238E27FC236}">
                <a16:creationId xmlns:a16="http://schemas.microsoft.com/office/drawing/2014/main" id="{16819C41-2A79-B54D-9C44-C619DA694E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1921" y="6357944"/>
            <a:ext cx="1958578" cy="117462"/>
          </a:xfrm>
          <a:prstGeom prst="rect">
            <a:avLst/>
          </a:prstGeom>
        </p:spPr>
      </p:pic>
      <p:pic>
        <p:nvPicPr>
          <p:cNvPr id="13" name="Picture 12">
            <a:extLst>
              <a:ext uri="{FF2B5EF4-FFF2-40B4-BE49-F238E27FC236}">
                <a16:creationId xmlns:a16="http://schemas.microsoft.com/office/drawing/2014/main" id="{3D2794BD-1A0D-7D48-855D-469111926BF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790516" y="-8600"/>
            <a:ext cx="2251710" cy="1248865"/>
          </a:xfrm>
          <a:prstGeom prst="rect">
            <a:avLst/>
          </a:prstGeom>
        </p:spPr>
      </p:pic>
      <p:sp>
        <p:nvSpPr>
          <p:cNvPr id="14" name="Text Placeholder 2">
            <a:extLst>
              <a:ext uri="{FF2B5EF4-FFF2-40B4-BE49-F238E27FC236}">
                <a16:creationId xmlns:a16="http://schemas.microsoft.com/office/drawing/2014/main" id="{B9909778-A51F-784D-ACA4-EC5DBA48BE16}"/>
              </a:ext>
            </a:extLst>
          </p:cNvPr>
          <p:cNvSpPr>
            <a:spLocks noGrp="1"/>
          </p:cNvSpPr>
          <p:nvPr>
            <p:ph type="body" sz="quarter" idx="16" hasCustomPrompt="1"/>
          </p:nvPr>
        </p:nvSpPr>
        <p:spPr>
          <a:xfrm>
            <a:off x="1194729" y="6319955"/>
            <a:ext cx="7699670" cy="234001"/>
          </a:xfrm>
        </p:spPr>
        <p:txBody>
          <a:bodyPr tIns="0" rIns="0" bIns="0" anchor="ctr" anchorCtr="0">
            <a:noAutofit/>
          </a:bodyPr>
          <a:lstStyle>
            <a:lvl1pPr marL="0" marR="0" indent="0" algn="l" defTabSz="91415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sz="800"/>
            </a:lvl1pPr>
            <a:lvl2pPr>
              <a:defRPr sz="800"/>
            </a:lvl2pPr>
            <a:lvl3pPr>
              <a:defRPr sz="800"/>
            </a:lvl3pPr>
            <a:lvl4pPr>
              <a:defRPr sz="800"/>
            </a:lvl4pPr>
            <a:lvl5pPr>
              <a:defRPr sz="800"/>
            </a:lvl5pPr>
          </a:lstStyle>
          <a:p>
            <a:pPr marL="0" marR="0" lvl="0" indent="0" algn="l" defTabSz="914150" rtl="0" eaLnBrk="1" fontAlgn="auto" latinLnBrk="0" hangingPunct="1">
              <a:lnSpc>
                <a:spcPct val="100000"/>
              </a:lnSpc>
              <a:spcBef>
                <a:spcPct val="20000"/>
              </a:spcBef>
              <a:spcAft>
                <a:spcPts val="0"/>
              </a:spcAft>
              <a:buClr>
                <a:srgbClr val="4C4948"/>
              </a:buClr>
              <a:buSzTx/>
              <a:buFont typeface="Arial" panose="020B0604020202020204" pitchFamily="34" charset="0"/>
              <a:buNone/>
              <a:tabLst/>
              <a:defRPr/>
            </a:pPr>
            <a:r>
              <a:rPr lang="en-US" dirty="0"/>
              <a:t>Private and confidential. For internal use only.</a:t>
            </a:r>
          </a:p>
        </p:txBody>
      </p:sp>
    </p:spTree>
    <p:extLst>
      <p:ext uri="{BB962C8B-B14F-4D97-AF65-F5344CB8AC3E}">
        <p14:creationId xmlns:p14="http://schemas.microsoft.com/office/powerpoint/2010/main" val="661019747"/>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1-Column Text">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FD2406EE-A554-5348-AE6D-4D8B343E6201}"/>
              </a:ext>
            </a:extLst>
          </p:cNvPr>
          <p:cNvSpPr>
            <a:spLocks noGrp="1"/>
          </p:cNvSpPr>
          <p:nvPr>
            <p:ph type="body" sz="quarter" idx="15" hasCustomPrompt="1"/>
          </p:nvPr>
        </p:nvSpPr>
        <p:spPr>
          <a:xfrm>
            <a:off x="311150" y="1102385"/>
            <a:ext cx="11569700" cy="5328857"/>
          </a:xfrm>
          <a:prstGeom prst="rect">
            <a:avLst/>
          </a:prstGeom>
        </p:spPr>
        <p:txBody>
          <a:bodyPr tIns="0" rIns="0" bIns="0" numCol="1">
            <a:normAutofit/>
          </a:bodyPr>
          <a:lstStyle>
            <a:lvl1pPr marL="0" indent="0">
              <a:lnSpc>
                <a:spcPct val="100000"/>
              </a:lnSpc>
              <a:spcBef>
                <a:spcPts val="0"/>
              </a:spcBef>
              <a:spcAft>
                <a:spcPts val="600"/>
              </a:spcAft>
              <a:buFont typeface="Arial" panose="020B0604020202020204" pitchFamily="34" charset="0"/>
              <a:buNone/>
              <a:defRPr sz="16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a one-column layout. Click to add content</a:t>
            </a:r>
          </a:p>
        </p:txBody>
      </p:sp>
      <p:sp>
        <p:nvSpPr>
          <p:cNvPr id="19" name="Footer Placeholder 8">
            <a:extLst>
              <a:ext uri="{FF2B5EF4-FFF2-40B4-BE49-F238E27FC236}">
                <a16:creationId xmlns:a16="http://schemas.microsoft.com/office/drawing/2014/main" id="{CDA06C55-0643-C148-AAB1-C4BB26FD7B26}"/>
              </a:ext>
            </a:extLst>
          </p:cNvPr>
          <p:cNvSpPr>
            <a:spLocks noGrp="1"/>
          </p:cNvSpPr>
          <p:nvPr>
            <p:ph type="ftr" sz="quarter" idx="3"/>
          </p:nvPr>
        </p:nvSpPr>
        <p:spPr>
          <a:xfrm>
            <a:off x="7766050" y="6523001"/>
            <a:ext cx="4114800" cy="196131"/>
          </a:xfrm>
          <a:prstGeom prst="rect">
            <a:avLst/>
          </a:prstGeom>
        </p:spPr>
        <p:txBody>
          <a:bodyPr vert="horz" lIns="0" tIns="0" rIns="0" bIns="0" rtlCol="0" anchor="ctr"/>
          <a:lstStyle>
            <a:lvl1pPr algn="r">
              <a:defRPr sz="800" b="1" spc="100" baseline="0">
                <a:solidFill>
                  <a:schemeClr val="tx1"/>
                </a:solidFill>
              </a:defRPr>
            </a:lvl1pPr>
          </a:lstStyle>
          <a:p>
            <a:r>
              <a:rPr lang="en-JP" dirty="0"/>
              <a:t> </a:t>
            </a:r>
          </a:p>
        </p:txBody>
      </p:sp>
      <p:pic>
        <p:nvPicPr>
          <p:cNvPr id="14" name="Picture 13" descr="Takeda">
            <a:extLst>
              <a:ext uri="{FF2B5EF4-FFF2-40B4-BE49-F238E27FC236}">
                <a16:creationId xmlns:a16="http://schemas.microsoft.com/office/drawing/2014/main" id="{A75F5BF7-D49E-8A49-AE81-CB31E57D5A7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22" name="タイトル プレースホルダ 1">
            <a:extLst>
              <a:ext uri="{FF2B5EF4-FFF2-40B4-BE49-F238E27FC236}">
                <a16:creationId xmlns:a16="http://schemas.microsoft.com/office/drawing/2014/main" id="{86D2E5B8-9E2B-DB46-A55A-5F26569C4F99}"/>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20" name="スライド番号プレースホルダ 5">
            <a:extLst>
              <a:ext uri="{FF2B5EF4-FFF2-40B4-BE49-F238E27FC236}">
                <a16:creationId xmlns:a16="http://schemas.microsoft.com/office/drawing/2014/main" id="{51A4825E-63A1-564F-BC3A-FBC167ECE5EB}"/>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1" name="Rectangle 20">
            <a:extLst>
              <a:ext uri="{FF2B5EF4-FFF2-40B4-BE49-F238E27FC236}">
                <a16:creationId xmlns:a16="http://schemas.microsoft.com/office/drawing/2014/main" id="{FCF9CDB0-5730-E246-B31F-F5963CF8EFDC}"/>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4" name="Text Placeholder 6">
            <a:extLst>
              <a:ext uri="{FF2B5EF4-FFF2-40B4-BE49-F238E27FC236}">
                <a16:creationId xmlns:a16="http://schemas.microsoft.com/office/drawing/2014/main" id="{44EB3013-FCB4-1B4E-A9F2-FD57CF727CCC}"/>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Tree>
    <p:extLst>
      <p:ext uri="{BB962C8B-B14F-4D97-AF65-F5344CB8AC3E}">
        <p14:creationId xmlns:p14="http://schemas.microsoft.com/office/powerpoint/2010/main" val="85167942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 2-Column Text">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FD2406EE-A554-5348-AE6D-4D8B343E6201}"/>
              </a:ext>
            </a:extLst>
          </p:cNvPr>
          <p:cNvSpPr>
            <a:spLocks noGrp="1"/>
          </p:cNvSpPr>
          <p:nvPr>
            <p:ph type="body" sz="quarter" idx="15" hasCustomPrompt="1"/>
          </p:nvPr>
        </p:nvSpPr>
        <p:spPr>
          <a:xfrm>
            <a:off x="311150" y="1102385"/>
            <a:ext cx="11569700" cy="5328857"/>
          </a:xfrm>
          <a:prstGeom prst="rect">
            <a:avLst/>
          </a:prstGeom>
        </p:spPr>
        <p:txBody>
          <a:bodyPr tIns="0" rIns="0" bIns="0" numCol="2" spcCol="540000">
            <a:normAutofit/>
          </a:bodyPr>
          <a:lstStyle>
            <a:lvl1pPr marL="0" indent="0">
              <a:lnSpc>
                <a:spcPct val="100000"/>
              </a:lnSpc>
              <a:spcBef>
                <a:spcPts val="0"/>
              </a:spcBef>
              <a:spcAft>
                <a:spcPts val="600"/>
              </a:spcAft>
              <a:buFont typeface="Arial" panose="020B0604020202020204" pitchFamily="34" charset="0"/>
              <a:buNone/>
              <a:defRPr sz="16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a two-column layout. Click to add content. </a:t>
            </a:r>
          </a:p>
        </p:txBody>
      </p:sp>
      <p:sp>
        <p:nvSpPr>
          <p:cNvPr id="19" name="Footer Placeholder 8">
            <a:extLst>
              <a:ext uri="{FF2B5EF4-FFF2-40B4-BE49-F238E27FC236}">
                <a16:creationId xmlns:a16="http://schemas.microsoft.com/office/drawing/2014/main" id="{CDA06C55-0643-C148-AAB1-C4BB26FD7B26}"/>
              </a:ext>
            </a:extLst>
          </p:cNvPr>
          <p:cNvSpPr>
            <a:spLocks noGrp="1"/>
          </p:cNvSpPr>
          <p:nvPr>
            <p:ph type="ftr" sz="quarter" idx="3"/>
          </p:nvPr>
        </p:nvSpPr>
        <p:spPr>
          <a:xfrm>
            <a:off x="7766050" y="6523001"/>
            <a:ext cx="4114800" cy="196131"/>
          </a:xfrm>
          <a:prstGeom prst="rect">
            <a:avLst/>
          </a:prstGeom>
        </p:spPr>
        <p:txBody>
          <a:bodyPr vert="horz" lIns="0" tIns="0" rIns="0" bIns="0" rtlCol="0" anchor="ctr"/>
          <a:lstStyle>
            <a:lvl1pPr algn="r">
              <a:defRPr sz="800" b="1" spc="100" baseline="0">
                <a:solidFill>
                  <a:schemeClr val="tx1"/>
                </a:solidFill>
              </a:defRPr>
            </a:lvl1pPr>
          </a:lstStyle>
          <a:p>
            <a:r>
              <a:rPr lang="en-JP" dirty="0"/>
              <a:t> </a:t>
            </a:r>
          </a:p>
        </p:txBody>
      </p:sp>
      <p:pic>
        <p:nvPicPr>
          <p:cNvPr id="14" name="Picture 13" descr="Takeda">
            <a:extLst>
              <a:ext uri="{FF2B5EF4-FFF2-40B4-BE49-F238E27FC236}">
                <a16:creationId xmlns:a16="http://schemas.microsoft.com/office/drawing/2014/main" id="{A75F5BF7-D49E-8A49-AE81-CB31E57D5A7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22" name="タイトル プレースホルダ 1">
            <a:extLst>
              <a:ext uri="{FF2B5EF4-FFF2-40B4-BE49-F238E27FC236}">
                <a16:creationId xmlns:a16="http://schemas.microsoft.com/office/drawing/2014/main" id="{86D2E5B8-9E2B-DB46-A55A-5F26569C4F99}"/>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Two-column layout. Click to add title</a:t>
            </a:r>
            <a:endParaRPr kumimoji="1" lang="ja-JP" altLang="en-US"/>
          </a:p>
        </p:txBody>
      </p:sp>
      <p:sp>
        <p:nvSpPr>
          <p:cNvPr id="13" name="Rectangle 12">
            <a:extLst>
              <a:ext uri="{FF2B5EF4-FFF2-40B4-BE49-F238E27FC236}">
                <a16:creationId xmlns:a16="http://schemas.microsoft.com/office/drawing/2014/main" id="{F49634AC-7DDA-D44D-88DB-5850289DD643}"/>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0" name="スライド番号プレースホルダ 5">
            <a:extLst>
              <a:ext uri="{FF2B5EF4-FFF2-40B4-BE49-F238E27FC236}">
                <a16:creationId xmlns:a16="http://schemas.microsoft.com/office/drawing/2014/main" id="{E22A984C-7436-8C4C-83C8-F2AD67592041}"/>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1" name="Text Placeholder 6">
            <a:extLst>
              <a:ext uri="{FF2B5EF4-FFF2-40B4-BE49-F238E27FC236}">
                <a16:creationId xmlns:a16="http://schemas.microsoft.com/office/drawing/2014/main" id="{0A6720AD-4FA4-A146-AEEB-A4E558BAA3EA}"/>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Tree>
    <p:extLst>
      <p:ext uri="{BB962C8B-B14F-4D97-AF65-F5344CB8AC3E}">
        <p14:creationId xmlns:p14="http://schemas.microsoft.com/office/powerpoint/2010/main" val="120803740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age">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E02383DA-65B3-044E-9E1B-2CC00A0B1CC6}"/>
              </a:ext>
            </a:extLst>
          </p:cNvPr>
          <p:cNvSpPr>
            <a:spLocks noGrp="1"/>
          </p:cNvSpPr>
          <p:nvPr>
            <p:ph type="ctrTitle" hasCustomPrompt="1"/>
          </p:nvPr>
        </p:nvSpPr>
        <p:spPr>
          <a:xfrm>
            <a:off x="1194730" y="2303030"/>
            <a:ext cx="4354731" cy="2279130"/>
          </a:xfrm>
          <a:prstGeom prst="rect">
            <a:avLst/>
          </a:prstGeom>
        </p:spPr>
        <p:txBody>
          <a:bodyPr wrap="square" lIns="0" tIns="0" rIns="0" bIns="0" anchor="ctr" anchorCtr="0">
            <a:normAutofit/>
          </a:bodyPr>
          <a:lstStyle>
            <a:lvl1pPr>
              <a:lnSpc>
                <a:spcPts val="3800"/>
              </a:lnSpc>
              <a:defRPr sz="3600" b="1" i="0" baseline="0">
                <a:solidFill>
                  <a:schemeClr val="tx1"/>
                </a:solidFill>
                <a:latin typeface="Calibri" panose="020F0502020204030204" pitchFamily="34" charset="0"/>
                <a:ea typeface="メイリオ" pitchFamily="50" charset="-128"/>
                <a:cs typeface="Calibri" pitchFamily="34" charset="0"/>
              </a:defRPr>
            </a:lvl1pPr>
          </a:lstStyle>
          <a:p>
            <a:r>
              <a:rPr lang="en-GB" dirty="0"/>
              <a:t>Click to add section title</a:t>
            </a:r>
          </a:p>
        </p:txBody>
      </p:sp>
      <p:sp>
        <p:nvSpPr>
          <p:cNvPr id="28" name="Rectangle 27">
            <a:extLst>
              <a:ext uri="{FF2B5EF4-FFF2-40B4-BE49-F238E27FC236}">
                <a16:creationId xmlns:a16="http://schemas.microsoft.com/office/drawing/2014/main" id="{92F9C2FE-7E43-3948-92F0-0CEA804BDBFE}"/>
              </a:ext>
            </a:extLst>
          </p:cNvPr>
          <p:cNvSpPr/>
          <p:nvPr userDrawn="1"/>
        </p:nvSpPr>
        <p:spPr>
          <a:xfrm>
            <a:off x="749005" y="2110246"/>
            <a:ext cx="97200" cy="2707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0" lang="en-US" altLang="en-US" sz="1800" dirty="0">
              <a:solidFill>
                <a:srgbClr val="FFFFFF"/>
              </a:solidFill>
            </a:endParaRPr>
          </a:p>
        </p:txBody>
      </p:sp>
      <p:sp>
        <p:nvSpPr>
          <p:cNvPr id="13" name="Picture Placeholder 9">
            <a:extLst>
              <a:ext uri="{FF2B5EF4-FFF2-40B4-BE49-F238E27FC236}">
                <a16:creationId xmlns:a16="http://schemas.microsoft.com/office/drawing/2014/main" id="{46656F8F-0621-5F47-BF80-4A4E365A2D91}"/>
              </a:ext>
            </a:extLst>
          </p:cNvPr>
          <p:cNvSpPr>
            <a:spLocks noGrp="1"/>
          </p:cNvSpPr>
          <p:nvPr>
            <p:ph type="pic" sz="quarter" idx="10"/>
          </p:nvPr>
        </p:nvSpPr>
        <p:spPr>
          <a:xfrm>
            <a:off x="6642541" y="-1"/>
            <a:ext cx="5565823" cy="6416675"/>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64472"/>
              <a:gd name="connsiteY0" fmla="*/ 0 h 6630428"/>
              <a:gd name="connsiteX1" fmla="*/ 11864472 w 11864472"/>
              <a:gd name="connsiteY1" fmla="*/ 188353 h 6630428"/>
              <a:gd name="connsiteX2" fmla="*/ 11855613 w 11864472"/>
              <a:gd name="connsiteY2" fmla="*/ 6628774 h 6630428"/>
              <a:gd name="connsiteX3" fmla="*/ 579722 w 11864472"/>
              <a:gd name="connsiteY3" fmla="*/ 6630428 h 6630428"/>
              <a:gd name="connsiteX4" fmla="*/ 0 w 11864472"/>
              <a:gd name="connsiteY4" fmla="*/ 6050706 h 6630428"/>
              <a:gd name="connsiteX5" fmla="*/ 0 w 11864472"/>
              <a:gd name="connsiteY5" fmla="*/ 0 h 6630428"/>
              <a:gd name="connsiteX0" fmla="*/ 0 w 11864472"/>
              <a:gd name="connsiteY0" fmla="*/ 13527 h 6643955"/>
              <a:gd name="connsiteX1" fmla="*/ 11864472 w 11864472"/>
              <a:gd name="connsiteY1" fmla="*/ 0 h 6643955"/>
              <a:gd name="connsiteX2" fmla="*/ 11855613 w 11864472"/>
              <a:gd name="connsiteY2" fmla="*/ 6642301 h 6643955"/>
              <a:gd name="connsiteX3" fmla="*/ 579722 w 11864472"/>
              <a:gd name="connsiteY3" fmla="*/ 6643955 h 6643955"/>
              <a:gd name="connsiteX4" fmla="*/ 0 w 11864472"/>
              <a:gd name="connsiteY4" fmla="*/ 6064233 h 6643955"/>
              <a:gd name="connsiteX5" fmla="*/ 0 w 11864472"/>
              <a:gd name="connsiteY5" fmla="*/ 13527 h 6643955"/>
              <a:gd name="connsiteX0" fmla="*/ 0 w 11864472"/>
              <a:gd name="connsiteY0" fmla="*/ 1319813 h 6643955"/>
              <a:gd name="connsiteX1" fmla="*/ 11864472 w 11864472"/>
              <a:gd name="connsiteY1" fmla="*/ 0 h 6643955"/>
              <a:gd name="connsiteX2" fmla="*/ 11855613 w 11864472"/>
              <a:gd name="connsiteY2" fmla="*/ 6642301 h 6643955"/>
              <a:gd name="connsiteX3" fmla="*/ 579722 w 11864472"/>
              <a:gd name="connsiteY3" fmla="*/ 6643955 h 6643955"/>
              <a:gd name="connsiteX4" fmla="*/ 0 w 11864472"/>
              <a:gd name="connsiteY4" fmla="*/ 6064233 h 6643955"/>
              <a:gd name="connsiteX5" fmla="*/ 0 w 11864472"/>
              <a:gd name="connsiteY5" fmla="*/ 1319813 h 6643955"/>
              <a:gd name="connsiteX0" fmla="*/ 0 w 11864472"/>
              <a:gd name="connsiteY0" fmla="*/ 13527 h 5337669"/>
              <a:gd name="connsiteX1" fmla="*/ 11864472 w 11864472"/>
              <a:gd name="connsiteY1" fmla="*/ 0 h 5337669"/>
              <a:gd name="connsiteX2" fmla="*/ 11855613 w 11864472"/>
              <a:gd name="connsiteY2" fmla="*/ 5336015 h 5337669"/>
              <a:gd name="connsiteX3" fmla="*/ 579722 w 11864472"/>
              <a:gd name="connsiteY3" fmla="*/ 5337669 h 5337669"/>
              <a:gd name="connsiteX4" fmla="*/ 0 w 11864472"/>
              <a:gd name="connsiteY4" fmla="*/ 4757947 h 5337669"/>
              <a:gd name="connsiteX5" fmla="*/ 0 w 11864472"/>
              <a:gd name="connsiteY5" fmla="*/ 13527 h 5337669"/>
              <a:gd name="connsiteX0" fmla="*/ 0 w 11864472"/>
              <a:gd name="connsiteY0" fmla="*/ 1652 h 5337669"/>
              <a:gd name="connsiteX1" fmla="*/ 11864472 w 11864472"/>
              <a:gd name="connsiteY1" fmla="*/ 0 h 5337669"/>
              <a:gd name="connsiteX2" fmla="*/ 11855613 w 11864472"/>
              <a:gd name="connsiteY2" fmla="*/ 5336015 h 5337669"/>
              <a:gd name="connsiteX3" fmla="*/ 579722 w 11864472"/>
              <a:gd name="connsiteY3" fmla="*/ 5337669 h 5337669"/>
              <a:gd name="connsiteX4" fmla="*/ 0 w 11864472"/>
              <a:gd name="connsiteY4" fmla="*/ 4757947 h 5337669"/>
              <a:gd name="connsiteX5" fmla="*/ 0 w 11864472"/>
              <a:gd name="connsiteY5" fmla="*/ 1652 h 5337669"/>
              <a:gd name="connsiteX0" fmla="*/ 0 w 11864472"/>
              <a:gd name="connsiteY0" fmla="*/ 2201927 h 5337669"/>
              <a:gd name="connsiteX1" fmla="*/ 11864472 w 11864472"/>
              <a:gd name="connsiteY1" fmla="*/ 0 h 5337669"/>
              <a:gd name="connsiteX2" fmla="*/ 11855613 w 11864472"/>
              <a:gd name="connsiteY2" fmla="*/ 5336015 h 5337669"/>
              <a:gd name="connsiteX3" fmla="*/ 579722 w 11864472"/>
              <a:gd name="connsiteY3" fmla="*/ 5337669 h 5337669"/>
              <a:gd name="connsiteX4" fmla="*/ 0 w 11864472"/>
              <a:gd name="connsiteY4" fmla="*/ 4757947 h 5337669"/>
              <a:gd name="connsiteX5" fmla="*/ 0 w 11864472"/>
              <a:gd name="connsiteY5" fmla="*/ 2201927 h 5337669"/>
              <a:gd name="connsiteX0" fmla="*/ 0 w 11864472"/>
              <a:gd name="connsiteY0" fmla="*/ 1652 h 3137394"/>
              <a:gd name="connsiteX1" fmla="*/ 11864472 w 11864472"/>
              <a:gd name="connsiteY1" fmla="*/ 0 h 3137394"/>
              <a:gd name="connsiteX2" fmla="*/ 11855613 w 11864472"/>
              <a:gd name="connsiteY2" fmla="*/ 3135740 h 3137394"/>
              <a:gd name="connsiteX3" fmla="*/ 579722 w 11864472"/>
              <a:gd name="connsiteY3" fmla="*/ 3137394 h 3137394"/>
              <a:gd name="connsiteX4" fmla="*/ 0 w 11864472"/>
              <a:gd name="connsiteY4" fmla="*/ 2557672 h 3137394"/>
              <a:gd name="connsiteX5" fmla="*/ 0 w 11864472"/>
              <a:gd name="connsiteY5" fmla="*/ 1652 h 3137394"/>
              <a:gd name="connsiteX0" fmla="*/ 0 w 11864472"/>
              <a:gd name="connsiteY0" fmla="*/ 0 h 3420555"/>
              <a:gd name="connsiteX1" fmla="*/ 11864472 w 11864472"/>
              <a:gd name="connsiteY1" fmla="*/ 283161 h 3420555"/>
              <a:gd name="connsiteX2" fmla="*/ 11855613 w 11864472"/>
              <a:gd name="connsiteY2" fmla="*/ 3418901 h 3420555"/>
              <a:gd name="connsiteX3" fmla="*/ 579722 w 11864472"/>
              <a:gd name="connsiteY3" fmla="*/ 3420555 h 3420555"/>
              <a:gd name="connsiteX4" fmla="*/ 0 w 11864472"/>
              <a:gd name="connsiteY4" fmla="*/ 2840833 h 3420555"/>
              <a:gd name="connsiteX5" fmla="*/ 0 w 11864472"/>
              <a:gd name="connsiteY5" fmla="*/ 0 h 3420555"/>
              <a:gd name="connsiteX0" fmla="*/ 0 w 11864472"/>
              <a:gd name="connsiteY0" fmla="*/ 1652 h 3422207"/>
              <a:gd name="connsiteX1" fmla="*/ 11864472 w 11864472"/>
              <a:gd name="connsiteY1" fmla="*/ 0 h 3422207"/>
              <a:gd name="connsiteX2" fmla="*/ 11855613 w 11864472"/>
              <a:gd name="connsiteY2" fmla="*/ 3420553 h 3422207"/>
              <a:gd name="connsiteX3" fmla="*/ 579722 w 11864472"/>
              <a:gd name="connsiteY3" fmla="*/ 3422207 h 3422207"/>
              <a:gd name="connsiteX4" fmla="*/ 0 w 11864472"/>
              <a:gd name="connsiteY4" fmla="*/ 2842485 h 3422207"/>
              <a:gd name="connsiteX5" fmla="*/ 0 w 11864472"/>
              <a:gd name="connsiteY5" fmla="*/ 1652 h 3422207"/>
              <a:gd name="connsiteX0" fmla="*/ 0 w 11855613"/>
              <a:gd name="connsiteY0" fmla="*/ 0 h 3420555"/>
              <a:gd name="connsiteX1" fmla="*/ 11834492 w 11855613"/>
              <a:gd name="connsiteY1" fmla="*/ 58309 h 3420555"/>
              <a:gd name="connsiteX2" fmla="*/ 11855613 w 11855613"/>
              <a:gd name="connsiteY2" fmla="*/ 3418901 h 3420555"/>
              <a:gd name="connsiteX3" fmla="*/ 579722 w 11855613"/>
              <a:gd name="connsiteY3" fmla="*/ 3420555 h 3420555"/>
              <a:gd name="connsiteX4" fmla="*/ 0 w 11855613"/>
              <a:gd name="connsiteY4" fmla="*/ 2840833 h 3420555"/>
              <a:gd name="connsiteX5" fmla="*/ 0 w 11855613"/>
              <a:gd name="connsiteY5" fmla="*/ 0 h 3420555"/>
              <a:gd name="connsiteX0" fmla="*/ 0 w 11855613"/>
              <a:gd name="connsiteY0" fmla="*/ 1652 h 3362246"/>
              <a:gd name="connsiteX1" fmla="*/ 11834492 w 11855613"/>
              <a:gd name="connsiteY1" fmla="*/ 0 h 3362246"/>
              <a:gd name="connsiteX2" fmla="*/ 11855613 w 11855613"/>
              <a:gd name="connsiteY2" fmla="*/ 3360592 h 3362246"/>
              <a:gd name="connsiteX3" fmla="*/ 579722 w 11855613"/>
              <a:gd name="connsiteY3" fmla="*/ 3362246 h 3362246"/>
              <a:gd name="connsiteX4" fmla="*/ 0 w 11855613"/>
              <a:gd name="connsiteY4" fmla="*/ 2782524 h 3362246"/>
              <a:gd name="connsiteX5" fmla="*/ 0 w 11855613"/>
              <a:gd name="connsiteY5" fmla="*/ 1652 h 3362246"/>
              <a:gd name="connsiteX0" fmla="*/ 0 w 11864473"/>
              <a:gd name="connsiteY0" fmla="*/ 0 h 3360594"/>
              <a:gd name="connsiteX1" fmla="*/ 11864473 w 11864473"/>
              <a:gd name="connsiteY1" fmla="*/ 13338 h 3360594"/>
              <a:gd name="connsiteX2" fmla="*/ 11855613 w 11864473"/>
              <a:gd name="connsiteY2" fmla="*/ 3358940 h 3360594"/>
              <a:gd name="connsiteX3" fmla="*/ 579722 w 11864473"/>
              <a:gd name="connsiteY3" fmla="*/ 3360594 h 3360594"/>
              <a:gd name="connsiteX4" fmla="*/ 0 w 11864473"/>
              <a:gd name="connsiteY4" fmla="*/ 2780872 h 3360594"/>
              <a:gd name="connsiteX5" fmla="*/ 0 w 11864473"/>
              <a:gd name="connsiteY5" fmla="*/ 0 h 3360594"/>
              <a:gd name="connsiteX0" fmla="*/ 0 w 11864473"/>
              <a:gd name="connsiteY0" fmla="*/ 1652 h 3362246"/>
              <a:gd name="connsiteX1" fmla="*/ 11864473 w 11864473"/>
              <a:gd name="connsiteY1" fmla="*/ 0 h 3362246"/>
              <a:gd name="connsiteX2" fmla="*/ 11855613 w 11864473"/>
              <a:gd name="connsiteY2" fmla="*/ 3360592 h 3362246"/>
              <a:gd name="connsiteX3" fmla="*/ 579722 w 11864473"/>
              <a:gd name="connsiteY3" fmla="*/ 3362246 h 3362246"/>
              <a:gd name="connsiteX4" fmla="*/ 0 w 11864473"/>
              <a:gd name="connsiteY4" fmla="*/ 2782524 h 3362246"/>
              <a:gd name="connsiteX5" fmla="*/ 0 w 11864473"/>
              <a:gd name="connsiteY5" fmla="*/ 1652 h 3362246"/>
              <a:gd name="connsiteX0" fmla="*/ 0 w 11855629"/>
              <a:gd name="connsiteY0" fmla="*/ 1652 h 3362246"/>
              <a:gd name="connsiteX1" fmla="*/ 11459359 w 11855629"/>
              <a:gd name="connsiteY1" fmla="*/ 0 h 3362246"/>
              <a:gd name="connsiteX2" fmla="*/ 11855613 w 11855629"/>
              <a:gd name="connsiteY2" fmla="*/ 3360592 h 3362246"/>
              <a:gd name="connsiteX3" fmla="*/ 579722 w 11855629"/>
              <a:gd name="connsiteY3" fmla="*/ 3362246 h 3362246"/>
              <a:gd name="connsiteX4" fmla="*/ 0 w 11855629"/>
              <a:gd name="connsiteY4" fmla="*/ 2782524 h 3362246"/>
              <a:gd name="connsiteX5" fmla="*/ 0 w 11855629"/>
              <a:gd name="connsiteY5" fmla="*/ 1652 h 3362246"/>
              <a:gd name="connsiteX0" fmla="*/ 0 w 11459359"/>
              <a:gd name="connsiteY0" fmla="*/ 1652 h 3362246"/>
              <a:gd name="connsiteX1" fmla="*/ 11459359 w 11459359"/>
              <a:gd name="connsiteY1" fmla="*/ 0 h 3362246"/>
              <a:gd name="connsiteX2" fmla="*/ 11438924 w 11459359"/>
              <a:gd name="connsiteY2" fmla="*/ 3360592 h 3362246"/>
              <a:gd name="connsiteX3" fmla="*/ 579722 w 11459359"/>
              <a:gd name="connsiteY3" fmla="*/ 3362246 h 3362246"/>
              <a:gd name="connsiteX4" fmla="*/ 0 w 11459359"/>
              <a:gd name="connsiteY4" fmla="*/ 2782524 h 3362246"/>
              <a:gd name="connsiteX5" fmla="*/ 0 w 11459359"/>
              <a:gd name="connsiteY5" fmla="*/ 1652 h 3362246"/>
              <a:gd name="connsiteX0" fmla="*/ 0 w 11459359"/>
              <a:gd name="connsiteY0" fmla="*/ 1652 h 3362246"/>
              <a:gd name="connsiteX1" fmla="*/ 11459359 w 11459359"/>
              <a:gd name="connsiteY1" fmla="*/ 0 h 3362246"/>
              <a:gd name="connsiteX2" fmla="*/ 11438924 w 11459359"/>
              <a:gd name="connsiteY2" fmla="*/ 3360592 h 3362246"/>
              <a:gd name="connsiteX3" fmla="*/ 1584742 w 11459359"/>
              <a:gd name="connsiteY3" fmla="*/ 3362246 h 3362246"/>
              <a:gd name="connsiteX4" fmla="*/ 0 w 11459359"/>
              <a:gd name="connsiteY4" fmla="*/ 2782524 h 3362246"/>
              <a:gd name="connsiteX5" fmla="*/ 0 w 11459359"/>
              <a:gd name="connsiteY5" fmla="*/ 1652 h 3362246"/>
              <a:gd name="connsiteX0" fmla="*/ 0 w 11459359"/>
              <a:gd name="connsiteY0" fmla="*/ 1652 h 3360592"/>
              <a:gd name="connsiteX1" fmla="*/ 11459359 w 11459359"/>
              <a:gd name="connsiteY1" fmla="*/ 0 h 3360592"/>
              <a:gd name="connsiteX2" fmla="*/ 11438924 w 11459359"/>
              <a:gd name="connsiteY2" fmla="*/ 3360592 h 3360592"/>
              <a:gd name="connsiteX3" fmla="*/ 1188396 w 11459359"/>
              <a:gd name="connsiteY3" fmla="*/ 3358591 h 3360592"/>
              <a:gd name="connsiteX4" fmla="*/ 0 w 11459359"/>
              <a:gd name="connsiteY4" fmla="*/ 2782524 h 3360592"/>
              <a:gd name="connsiteX5" fmla="*/ 0 w 11459359"/>
              <a:gd name="connsiteY5" fmla="*/ 1652 h 3360592"/>
              <a:gd name="connsiteX0" fmla="*/ 0 w 11459359"/>
              <a:gd name="connsiteY0" fmla="*/ 1652 h 3360592"/>
              <a:gd name="connsiteX1" fmla="*/ 11459359 w 11459359"/>
              <a:gd name="connsiteY1" fmla="*/ 0 h 3360592"/>
              <a:gd name="connsiteX2" fmla="*/ 11438924 w 11459359"/>
              <a:gd name="connsiteY2" fmla="*/ 3360592 h 3360592"/>
              <a:gd name="connsiteX3" fmla="*/ 1188396 w 11459359"/>
              <a:gd name="connsiteY3" fmla="*/ 3358591 h 3360592"/>
              <a:gd name="connsiteX4" fmla="*/ 0 w 11459359"/>
              <a:gd name="connsiteY4" fmla="*/ 2946995 h 3360592"/>
              <a:gd name="connsiteX5" fmla="*/ 0 w 11459359"/>
              <a:gd name="connsiteY5" fmla="*/ 1652 h 3360592"/>
              <a:gd name="connsiteX0" fmla="*/ 0 w 11459359"/>
              <a:gd name="connsiteY0" fmla="*/ 1652 h 3360592"/>
              <a:gd name="connsiteX1" fmla="*/ 11459359 w 11459359"/>
              <a:gd name="connsiteY1" fmla="*/ 0 h 3360592"/>
              <a:gd name="connsiteX2" fmla="*/ 11438924 w 11459359"/>
              <a:gd name="connsiteY2" fmla="*/ 3360592 h 3360592"/>
              <a:gd name="connsiteX3" fmla="*/ 1188396 w 11459359"/>
              <a:gd name="connsiteY3" fmla="*/ 3358591 h 3360592"/>
              <a:gd name="connsiteX4" fmla="*/ 0 w 11459359"/>
              <a:gd name="connsiteY4" fmla="*/ 2946995 h 3360592"/>
              <a:gd name="connsiteX5" fmla="*/ 0 w 11459359"/>
              <a:gd name="connsiteY5" fmla="*/ 1652 h 3360592"/>
              <a:gd name="connsiteX0" fmla="*/ 0 w 11459359"/>
              <a:gd name="connsiteY0" fmla="*/ 1652 h 3360592"/>
              <a:gd name="connsiteX1" fmla="*/ 11459359 w 11459359"/>
              <a:gd name="connsiteY1" fmla="*/ 0 h 3360592"/>
              <a:gd name="connsiteX2" fmla="*/ 11438924 w 11459359"/>
              <a:gd name="connsiteY2" fmla="*/ 3360592 h 3360592"/>
              <a:gd name="connsiteX3" fmla="*/ 1188396 w 11459359"/>
              <a:gd name="connsiteY3" fmla="*/ 3358591 h 3360592"/>
              <a:gd name="connsiteX4" fmla="*/ 0 w 11459359"/>
              <a:gd name="connsiteY4" fmla="*/ 2946995 h 3360592"/>
              <a:gd name="connsiteX5" fmla="*/ 0 w 11459359"/>
              <a:gd name="connsiteY5" fmla="*/ 1652 h 336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59359" h="3360592">
                <a:moveTo>
                  <a:pt x="0" y="1652"/>
                </a:moveTo>
                <a:lnTo>
                  <a:pt x="11459359" y="0"/>
                </a:lnTo>
                <a:cubicBezTo>
                  <a:pt x="11456406" y="1115201"/>
                  <a:pt x="11441877" y="2245391"/>
                  <a:pt x="11438924" y="3360592"/>
                </a:cubicBezTo>
                <a:lnTo>
                  <a:pt x="1188396" y="3358591"/>
                </a:lnTo>
                <a:cubicBezTo>
                  <a:pt x="848612" y="3356903"/>
                  <a:pt x="0" y="3267167"/>
                  <a:pt x="0" y="2946995"/>
                </a:cubicBezTo>
                <a:lnTo>
                  <a:pt x="0" y="1652"/>
                </a:lnTo>
                <a:close/>
              </a:path>
            </a:pathLst>
          </a:custGeom>
          <a:noFill/>
        </p:spPr>
        <p:txBody>
          <a:bodyPr/>
          <a:lstStyle>
            <a:lvl1pPr marL="0" indent="0">
              <a:buNone/>
              <a:defRPr sz="2400">
                <a:solidFill>
                  <a:schemeClr val="bg1"/>
                </a:solidFill>
              </a:defRPr>
            </a:lvl1pPr>
          </a:lstStyle>
          <a:p>
            <a:r>
              <a:rPr lang="en-US"/>
              <a:t>Click icon to add picture</a:t>
            </a:r>
            <a:endParaRPr lang="en-JP" dirty="0"/>
          </a:p>
        </p:txBody>
      </p:sp>
    </p:spTree>
    <p:extLst>
      <p:ext uri="{BB962C8B-B14F-4D97-AF65-F5344CB8AC3E}">
        <p14:creationId xmlns:p14="http://schemas.microsoft.com/office/powerpoint/2010/main" val="334128149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A5DA52-BBAF-EA48-AEC6-EA08F428CF57}"/>
              </a:ext>
            </a:extLst>
          </p:cNvPr>
          <p:cNvSpPr>
            <a:spLocks noGrp="1"/>
          </p:cNvSpPr>
          <p:nvPr>
            <p:ph type="body" sz="quarter" idx="10" hasCustomPrompt="1"/>
          </p:nvPr>
        </p:nvSpPr>
        <p:spPr>
          <a:xfrm>
            <a:off x="300038" y="371959"/>
            <a:ext cx="11591925" cy="6044716"/>
          </a:xfrm>
          <a:prstGeom prst="rect">
            <a:avLst/>
          </a:prstGeom>
        </p:spPr>
        <p:txBody>
          <a:bodyPr anchor="ctr" anchorCtr="0"/>
          <a:lstStyle>
            <a:lvl1pPr marL="0" indent="0" algn="ctr">
              <a:lnSpc>
                <a:spcPct val="100000"/>
              </a:lnSpc>
              <a:buNone/>
              <a:defRPr sz="3000"/>
            </a:lvl1pPr>
          </a:lstStyle>
          <a:p>
            <a:pPr lvl="0"/>
            <a:r>
              <a:rPr lang="en-US" dirty="0"/>
              <a:t>Blank slide</a:t>
            </a:r>
            <a:endParaRPr lang="en-JP" dirty="0"/>
          </a:p>
        </p:txBody>
      </p:sp>
    </p:spTree>
    <p:extLst>
      <p:ext uri="{BB962C8B-B14F-4D97-AF65-F5344CB8AC3E}">
        <p14:creationId xmlns:p14="http://schemas.microsoft.com/office/powerpoint/2010/main" val="3226569479"/>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dvanced 3-Column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925D82-457F-D84D-B8DF-D8ADFD7E71DF}"/>
              </a:ext>
            </a:extLst>
          </p:cNvPr>
          <p:cNvSpPr>
            <a:spLocks noGrp="1"/>
          </p:cNvSpPr>
          <p:nvPr>
            <p:ph type="body" sz="quarter" idx="14" hasCustomPrompt="1"/>
          </p:nvPr>
        </p:nvSpPr>
        <p:spPr>
          <a:xfrm>
            <a:off x="311150" y="3178298"/>
            <a:ext cx="5708650" cy="272786"/>
          </a:xfrm>
          <a:prstGeom prst="rect">
            <a:avLst/>
          </a:prstGeom>
        </p:spPr>
        <p:txBody>
          <a:bodyPr tIns="0" rIns="0" bIns="0" numCol="1">
            <a:noAutofit/>
          </a:bodyPr>
          <a:lstStyle>
            <a:lvl1pPr marL="0" indent="0">
              <a:lnSpc>
                <a:spcPct val="100000"/>
              </a:lnSpc>
              <a:spcBef>
                <a:spcPts val="0"/>
              </a:spcBef>
              <a:spcAft>
                <a:spcPts val="600"/>
              </a:spcAft>
              <a:buNone/>
              <a:defRPr sz="18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Title</a:t>
            </a:r>
          </a:p>
        </p:txBody>
      </p:sp>
      <p:sp>
        <p:nvSpPr>
          <p:cNvPr id="12" name="Text Placeholder 6">
            <a:extLst>
              <a:ext uri="{FF2B5EF4-FFF2-40B4-BE49-F238E27FC236}">
                <a16:creationId xmlns:a16="http://schemas.microsoft.com/office/drawing/2014/main" id="{FD2406EE-A554-5348-AE6D-4D8B343E6201}"/>
              </a:ext>
            </a:extLst>
          </p:cNvPr>
          <p:cNvSpPr>
            <a:spLocks noGrp="1"/>
          </p:cNvSpPr>
          <p:nvPr>
            <p:ph type="body" sz="quarter" idx="15" hasCustomPrompt="1"/>
          </p:nvPr>
        </p:nvSpPr>
        <p:spPr>
          <a:xfrm>
            <a:off x="311149" y="3575904"/>
            <a:ext cx="3763545" cy="2840771"/>
          </a:xfrm>
          <a:prstGeom prst="rect">
            <a:avLst/>
          </a:prstGeom>
        </p:spPr>
        <p:txBody>
          <a:bodyPr tIns="0" rIns="0" bIns="0" numCol="1">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 </a:t>
            </a:r>
          </a:p>
        </p:txBody>
      </p:sp>
      <p:sp>
        <p:nvSpPr>
          <p:cNvPr id="17" name="Text Placeholder 6">
            <a:extLst>
              <a:ext uri="{FF2B5EF4-FFF2-40B4-BE49-F238E27FC236}">
                <a16:creationId xmlns:a16="http://schemas.microsoft.com/office/drawing/2014/main" id="{3BB454FD-9C16-FC47-B46E-6675394572BB}"/>
              </a:ext>
            </a:extLst>
          </p:cNvPr>
          <p:cNvSpPr>
            <a:spLocks noGrp="1"/>
          </p:cNvSpPr>
          <p:nvPr>
            <p:ph type="body" sz="quarter" idx="18" hasCustomPrompt="1"/>
          </p:nvPr>
        </p:nvSpPr>
        <p:spPr>
          <a:xfrm>
            <a:off x="4213726" y="3575904"/>
            <a:ext cx="3763545" cy="2840771"/>
          </a:xfrm>
          <a:prstGeom prst="rect">
            <a:avLst/>
          </a:prstGeom>
        </p:spPr>
        <p:txBody>
          <a:bodyPr tIns="0" rIns="0" bIns="0" numCol="1">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 </a:t>
            </a:r>
          </a:p>
        </p:txBody>
      </p:sp>
      <p:sp>
        <p:nvSpPr>
          <p:cNvPr id="18" name="Text Placeholder 6">
            <a:extLst>
              <a:ext uri="{FF2B5EF4-FFF2-40B4-BE49-F238E27FC236}">
                <a16:creationId xmlns:a16="http://schemas.microsoft.com/office/drawing/2014/main" id="{568F3A49-7287-1C4D-93C8-50E3C0B4F15A}"/>
              </a:ext>
            </a:extLst>
          </p:cNvPr>
          <p:cNvSpPr>
            <a:spLocks noGrp="1"/>
          </p:cNvSpPr>
          <p:nvPr>
            <p:ph type="body" sz="quarter" idx="19" hasCustomPrompt="1"/>
          </p:nvPr>
        </p:nvSpPr>
        <p:spPr>
          <a:xfrm>
            <a:off x="8099967" y="3575904"/>
            <a:ext cx="3763545" cy="2840771"/>
          </a:xfrm>
          <a:prstGeom prst="rect">
            <a:avLst/>
          </a:prstGeom>
        </p:spPr>
        <p:txBody>
          <a:bodyPr tIns="0" rIns="0" bIns="0" numCol="1">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 </a:t>
            </a:r>
          </a:p>
        </p:txBody>
      </p:sp>
      <p:sp>
        <p:nvSpPr>
          <p:cNvPr id="21" name="Footer Placeholder 8">
            <a:extLst>
              <a:ext uri="{FF2B5EF4-FFF2-40B4-BE49-F238E27FC236}">
                <a16:creationId xmlns:a16="http://schemas.microsoft.com/office/drawing/2014/main" id="{519BC59F-4516-0043-8BAC-F9FE45B6A9F4}"/>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pic>
        <p:nvPicPr>
          <p:cNvPr id="14" name="Picture 13" descr="Takeda">
            <a:extLst>
              <a:ext uri="{FF2B5EF4-FFF2-40B4-BE49-F238E27FC236}">
                <a16:creationId xmlns:a16="http://schemas.microsoft.com/office/drawing/2014/main" id="{0E2D4ABB-BC5B-754B-B0DE-676246A385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24" name="タイトル プレースホルダ 1">
            <a:extLst>
              <a:ext uri="{FF2B5EF4-FFF2-40B4-BE49-F238E27FC236}">
                <a16:creationId xmlns:a16="http://schemas.microsoft.com/office/drawing/2014/main" id="{CC986DF6-9894-F144-B9DA-A9DBE0000AB8}"/>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23" name="Rectangle 22">
            <a:extLst>
              <a:ext uri="{FF2B5EF4-FFF2-40B4-BE49-F238E27FC236}">
                <a16:creationId xmlns:a16="http://schemas.microsoft.com/office/drawing/2014/main" id="{886528CE-2840-6C44-965A-04D8835743E3}"/>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7" name="スライド番号プレースホルダ 5">
            <a:extLst>
              <a:ext uri="{FF2B5EF4-FFF2-40B4-BE49-F238E27FC236}">
                <a16:creationId xmlns:a16="http://schemas.microsoft.com/office/drawing/2014/main" id="{854E474F-30B0-604E-9699-287AC57CAAFA}"/>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8" name="Text Placeholder 6">
            <a:extLst>
              <a:ext uri="{FF2B5EF4-FFF2-40B4-BE49-F238E27FC236}">
                <a16:creationId xmlns:a16="http://schemas.microsoft.com/office/drawing/2014/main" id="{C9681050-C142-4F4F-B3C6-6F52F3C55CD6}"/>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22" name="Text Placeholder 2">
            <a:extLst>
              <a:ext uri="{FF2B5EF4-FFF2-40B4-BE49-F238E27FC236}">
                <a16:creationId xmlns:a16="http://schemas.microsoft.com/office/drawing/2014/main" id="{110504E2-40F0-054E-8424-D247EF2CA216}"/>
              </a:ext>
            </a:extLst>
          </p:cNvPr>
          <p:cNvSpPr>
            <a:spLocks noGrp="1"/>
          </p:cNvSpPr>
          <p:nvPr>
            <p:ph type="body" sz="quarter" idx="20" hasCustomPrompt="1"/>
          </p:nvPr>
        </p:nvSpPr>
        <p:spPr>
          <a:xfrm>
            <a:off x="311151" y="1491373"/>
            <a:ext cx="11569700"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25" name="Text Placeholder 6">
            <a:extLst>
              <a:ext uri="{FF2B5EF4-FFF2-40B4-BE49-F238E27FC236}">
                <a16:creationId xmlns:a16="http://schemas.microsoft.com/office/drawing/2014/main" id="{073E75F2-7FFB-DC4C-8964-799372FCF583}"/>
              </a:ext>
            </a:extLst>
          </p:cNvPr>
          <p:cNvSpPr>
            <a:spLocks noGrp="1"/>
          </p:cNvSpPr>
          <p:nvPr>
            <p:ph type="body" sz="quarter" idx="21" hasCustomPrompt="1"/>
          </p:nvPr>
        </p:nvSpPr>
        <p:spPr>
          <a:xfrm>
            <a:off x="311150" y="1093767"/>
            <a:ext cx="11569700"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130632283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dvanced 2/3 Image">
    <p:spTree>
      <p:nvGrpSpPr>
        <p:cNvPr id="1" name=""/>
        <p:cNvGrpSpPr/>
        <p:nvPr/>
      </p:nvGrpSpPr>
      <p:grpSpPr>
        <a:xfrm>
          <a:off x="0" y="0"/>
          <a:ext cx="0" cy="0"/>
          <a:chOff x="0" y="0"/>
          <a:chExt cx="0" cy="0"/>
        </a:xfrm>
      </p:grpSpPr>
      <p:sp>
        <p:nvSpPr>
          <p:cNvPr id="13" name="Picture Placeholder 9">
            <a:extLst>
              <a:ext uri="{FF2B5EF4-FFF2-40B4-BE49-F238E27FC236}">
                <a16:creationId xmlns:a16="http://schemas.microsoft.com/office/drawing/2014/main" id="{B3311DE3-EC35-4C49-805E-57AB2D90E99E}"/>
              </a:ext>
            </a:extLst>
          </p:cNvPr>
          <p:cNvSpPr>
            <a:spLocks noGrp="1"/>
          </p:cNvSpPr>
          <p:nvPr>
            <p:ph type="pic" sz="quarter" idx="10" hasCustomPrompt="1"/>
          </p:nvPr>
        </p:nvSpPr>
        <p:spPr>
          <a:xfrm>
            <a:off x="4210743" y="1093767"/>
            <a:ext cx="7988356" cy="5322908"/>
          </a:xfrm>
          <a:custGeom>
            <a:avLst/>
            <a:gdLst>
              <a:gd name="connsiteX0" fmla="*/ 0 w 10888662"/>
              <a:gd name="connsiteY0" fmla="*/ 579722 h 6442075"/>
              <a:gd name="connsiteX1" fmla="*/ 579722 w 10888662"/>
              <a:gd name="connsiteY1" fmla="*/ 0 h 6442075"/>
              <a:gd name="connsiteX2" fmla="*/ 10308940 w 10888662"/>
              <a:gd name="connsiteY2" fmla="*/ 0 h 6442075"/>
              <a:gd name="connsiteX3" fmla="*/ 10888662 w 10888662"/>
              <a:gd name="connsiteY3" fmla="*/ 579722 h 6442075"/>
              <a:gd name="connsiteX4" fmla="*/ 10888662 w 10888662"/>
              <a:gd name="connsiteY4" fmla="*/ 5862353 h 6442075"/>
              <a:gd name="connsiteX5" fmla="*/ 10308940 w 10888662"/>
              <a:gd name="connsiteY5" fmla="*/ 6442075 h 6442075"/>
              <a:gd name="connsiteX6" fmla="*/ 579722 w 10888662"/>
              <a:gd name="connsiteY6" fmla="*/ 6442075 h 6442075"/>
              <a:gd name="connsiteX7" fmla="*/ 0 w 10888662"/>
              <a:gd name="connsiteY7" fmla="*/ 5862353 h 6442075"/>
              <a:gd name="connsiteX8" fmla="*/ 0 w 10888662"/>
              <a:gd name="connsiteY8" fmla="*/ 579722 h 6442075"/>
              <a:gd name="connsiteX0" fmla="*/ 0 w 10888662"/>
              <a:gd name="connsiteY0" fmla="*/ 659657 h 6522010"/>
              <a:gd name="connsiteX1" fmla="*/ 10308940 w 10888662"/>
              <a:gd name="connsiteY1" fmla="*/ 79935 h 6522010"/>
              <a:gd name="connsiteX2" fmla="*/ 10888662 w 10888662"/>
              <a:gd name="connsiteY2" fmla="*/ 659657 h 6522010"/>
              <a:gd name="connsiteX3" fmla="*/ 10888662 w 10888662"/>
              <a:gd name="connsiteY3" fmla="*/ 5942288 h 6522010"/>
              <a:gd name="connsiteX4" fmla="*/ 10308940 w 10888662"/>
              <a:gd name="connsiteY4" fmla="*/ 6522010 h 6522010"/>
              <a:gd name="connsiteX5" fmla="*/ 579722 w 10888662"/>
              <a:gd name="connsiteY5" fmla="*/ 6522010 h 6522010"/>
              <a:gd name="connsiteX6" fmla="*/ 0 w 10888662"/>
              <a:gd name="connsiteY6" fmla="*/ 5942288 h 6522010"/>
              <a:gd name="connsiteX7" fmla="*/ 0 w 10888662"/>
              <a:gd name="connsiteY7" fmla="*/ 659657 h 6522010"/>
              <a:gd name="connsiteX0" fmla="*/ 0 w 10888662"/>
              <a:gd name="connsiteY0" fmla="*/ 579722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579722 h 6442075"/>
              <a:gd name="connsiteX0" fmla="*/ 0 w 10888662"/>
              <a:gd name="connsiteY0" fmla="*/ 129257 h 6569679"/>
              <a:gd name="connsiteX1" fmla="*/ 10308940 w 10888662"/>
              <a:gd name="connsiteY1" fmla="*/ 127604 h 6569679"/>
              <a:gd name="connsiteX2" fmla="*/ 10888662 w 10888662"/>
              <a:gd name="connsiteY2" fmla="*/ 707326 h 6569679"/>
              <a:gd name="connsiteX3" fmla="*/ 10888662 w 10888662"/>
              <a:gd name="connsiteY3" fmla="*/ 5989957 h 6569679"/>
              <a:gd name="connsiteX4" fmla="*/ 10308940 w 10888662"/>
              <a:gd name="connsiteY4" fmla="*/ 6569679 h 6569679"/>
              <a:gd name="connsiteX5" fmla="*/ 579722 w 10888662"/>
              <a:gd name="connsiteY5" fmla="*/ 6569679 h 6569679"/>
              <a:gd name="connsiteX6" fmla="*/ 0 w 10888662"/>
              <a:gd name="connsiteY6" fmla="*/ 5989957 h 6569679"/>
              <a:gd name="connsiteX7" fmla="*/ 0 w 10888662"/>
              <a:gd name="connsiteY7" fmla="*/ 129257 h 6569679"/>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10308940 w 10888662"/>
              <a:gd name="connsiteY4" fmla="*/ 64420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9657299 w 10888662"/>
              <a:gd name="connsiteY4" fmla="*/ 5527675 h 6442075"/>
              <a:gd name="connsiteX5" fmla="*/ 579722 w 10888662"/>
              <a:gd name="connsiteY5" fmla="*/ 6442075 h 6442075"/>
              <a:gd name="connsiteX6" fmla="*/ 0 w 10888662"/>
              <a:gd name="connsiteY6" fmla="*/ 5862353 h 6442075"/>
              <a:gd name="connsiteX7" fmla="*/ 0 w 10888662"/>
              <a:gd name="connsiteY7" fmla="*/ 1653 h 6442075"/>
              <a:gd name="connsiteX0" fmla="*/ 0 w 10888662"/>
              <a:gd name="connsiteY0" fmla="*/ 1653 h 6522010"/>
              <a:gd name="connsiteX1" fmla="*/ 10308940 w 10888662"/>
              <a:gd name="connsiteY1" fmla="*/ 0 h 6522010"/>
              <a:gd name="connsiteX2" fmla="*/ 10888662 w 10888662"/>
              <a:gd name="connsiteY2" fmla="*/ 579722 h 6522010"/>
              <a:gd name="connsiteX3" fmla="*/ 10888662 w 10888662"/>
              <a:gd name="connsiteY3" fmla="*/ 5862353 h 6522010"/>
              <a:gd name="connsiteX4" fmla="*/ 579722 w 10888662"/>
              <a:gd name="connsiteY4" fmla="*/ 6442075 h 6522010"/>
              <a:gd name="connsiteX5" fmla="*/ 0 w 10888662"/>
              <a:gd name="connsiteY5" fmla="*/ 5862353 h 6522010"/>
              <a:gd name="connsiteX6" fmla="*/ 0 w 10888662"/>
              <a:gd name="connsiteY6" fmla="*/ 1653 h 6522010"/>
              <a:gd name="connsiteX0" fmla="*/ 0 w 10888662"/>
              <a:gd name="connsiteY0" fmla="*/ 1653 h 6442075"/>
              <a:gd name="connsiteX1" fmla="*/ 10308940 w 10888662"/>
              <a:gd name="connsiteY1" fmla="*/ 0 h 6442075"/>
              <a:gd name="connsiteX2" fmla="*/ 10888662 w 10888662"/>
              <a:gd name="connsiteY2" fmla="*/ 579722 h 6442075"/>
              <a:gd name="connsiteX3" fmla="*/ 10888662 w 10888662"/>
              <a:gd name="connsiteY3" fmla="*/ 5862353 h 6442075"/>
              <a:gd name="connsiteX4" fmla="*/ 579722 w 10888662"/>
              <a:gd name="connsiteY4" fmla="*/ 6442075 h 6442075"/>
              <a:gd name="connsiteX5" fmla="*/ 0 w 10888662"/>
              <a:gd name="connsiteY5" fmla="*/ 5862353 h 6442075"/>
              <a:gd name="connsiteX6" fmla="*/ 0 w 10888662"/>
              <a:gd name="connsiteY6" fmla="*/ 1653 h 6442075"/>
              <a:gd name="connsiteX0" fmla="*/ 0 w 10888662"/>
              <a:gd name="connsiteY0" fmla="*/ 1653 h 6585432"/>
              <a:gd name="connsiteX1" fmla="*/ 10308940 w 10888662"/>
              <a:gd name="connsiteY1" fmla="*/ 0 h 6585432"/>
              <a:gd name="connsiteX2" fmla="*/ 10888662 w 10888662"/>
              <a:gd name="connsiteY2" fmla="*/ 579722 h 6585432"/>
              <a:gd name="connsiteX3" fmla="*/ 10878151 w 10888662"/>
              <a:gd name="connsiteY3" fmla="*/ 6461442 h 6585432"/>
              <a:gd name="connsiteX4" fmla="*/ 579722 w 10888662"/>
              <a:gd name="connsiteY4" fmla="*/ 6442075 h 6585432"/>
              <a:gd name="connsiteX5" fmla="*/ 0 w 10888662"/>
              <a:gd name="connsiteY5" fmla="*/ 5862353 h 6585432"/>
              <a:gd name="connsiteX6" fmla="*/ 0 w 10888662"/>
              <a:gd name="connsiteY6" fmla="*/ 1653 h 6585432"/>
              <a:gd name="connsiteX0" fmla="*/ 0 w 10888662"/>
              <a:gd name="connsiteY0" fmla="*/ 1653 h 6577502"/>
              <a:gd name="connsiteX1" fmla="*/ 10308940 w 10888662"/>
              <a:gd name="connsiteY1" fmla="*/ 0 h 6577502"/>
              <a:gd name="connsiteX2" fmla="*/ 10888662 w 10888662"/>
              <a:gd name="connsiteY2" fmla="*/ 579722 h 6577502"/>
              <a:gd name="connsiteX3" fmla="*/ 10878151 w 10888662"/>
              <a:gd name="connsiteY3" fmla="*/ 6450932 h 6577502"/>
              <a:gd name="connsiteX4" fmla="*/ 579722 w 10888662"/>
              <a:gd name="connsiteY4" fmla="*/ 6442075 h 6577502"/>
              <a:gd name="connsiteX5" fmla="*/ 0 w 10888662"/>
              <a:gd name="connsiteY5" fmla="*/ 5862353 h 6577502"/>
              <a:gd name="connsiteX6" fmla="*/ 0 w 10888662"/>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577502"/>
              <a:gd name="connsiteX1" fmla="*/ 10308940 w 11750094"/>
              <a:gd name="connsiteY1" fmla="*/ 0 h 6577502"/>
              <a:gd name="connsiteX2" fmla="*/ 10888662 w 11750094"/>
              <a:gd name="connsiteY2" fmla="*/ 579722 h 6577502"/>
              <a:gd name="connsiteX3" fmla="*/ 10878151 w 11750094"/>
              <a:gd name="connsiteY3" fmla="*/ 6450932 h 6577502"/>
              <a:gd name="connsiteX4" fmla="*/ 579722 w 11750094"/>
              <a:gd name="connsiteY4" fmla="*/ 6442075 h 6577502"/>
              <a:gd name="connsiteX5" fmla="*/ 0 w 11750094"/>
              <a:gd name="connsiteY5" fmla="*/ 5862353 h 6577502"/>
              <a:gd name="connsiteX6" fmla="*/ 0 w 11750094"/>
              <a:gd name="connsiteY6" fmla="*/ 1653 h 657750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1750094"/>
              <a:gd name="connsiteY0" fmla="*/ 1653 h 6450932"/>
              <a:gd name="connsiteX1" fmla="*/ 10308940 w 11750094"/>
              <a:gd name="connsiteY1" fmla="*/ 0 h 6450932"/>
              <a:gd name="connsiteX2" fmla="*/ 10888662 w 11750094"/>
              <a:gd name="connsiteY2" fmla="*/ 579722 h 6450932"/>
              <a:gd name="connsiteX3" fmla="*/ 10878151 w 11750094"/>
              <a:gd name="connsiteY3" fmla="*/ 6450932 h 6450932"/>
              <a:gd name="connsiteX4" fmla="*/ 579722 w 11750094"/>
              <a:gd name="connsiteY4" fmla="*/ 6442075 h 6450932"/>
              <a:gd name="connsiteX5" fmla="*/ 0 w 11750094"/>
              <a:gd name="connsiteY5" fmla="*/ 5862353 h 6450932"/>
              <a:gd name="connsiteX6" fmla="*/ 0 w 11750094"/>
              <a:gd name="connsiteY6" fmla="*/ 1653 h 6450932"/>
              <a:gd name="connsiteX0" fmla="*/ 0 w 10888662"/>
              <a:gd name="connsiteY0" fmla="*/ 1653 h 6450932"/>
              <a:gd name="connsiteX1" fmla="*/ 10308940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0999550"/>
              <a:gd name="connsiteY0" fmla="*/ 1653 h 6450932"/>
              <a:gd name="connsiteX1" fmla="*/ 10844968 w 10999550"/>
              <a:gd name="connsiteY1" fmla="*/ 0 h 6450932"/>
              <a:gd name="connsiteX2" fmla="*/ 10888662 w 10999550"/>
              <a:gd name="connsiteY2" fmla="*/ 579722 h 6450932"/>
              <a:gd name="connsiteX3" fmla="*/ 10878151 w 10999550"/>
              <a:gd name="connsiteY3" fmla="*/ 6450932 h 6450932"/>
              <a:gd name="connsiteX4" fmla="*/ 579722 w 10999550"/>
              <a:gd name="connsiteY4" fmla="*/ 6442075 h 6450932"/>
              <a:gd name="connsiteX5" fmla="*/ 0 w 10999550"/>
              <a:gd name="connsiteY5" fmla="*/ 5862353 h 6450932"/>
              <a:gd name="connsiteX6" fmla="*/ 0 w 10999550"/>
              <a:gd name="connsiteY6" fmla="*/ 1653 h 6450932"/>
              <a:gd name="connsiteX0" fmla="*/ 0 w 11022020"/>
              <a:gd name="connsiteY0" fmla="*/ 1653 h 6450932"/>
              <a:gd name="connsiteX1" fmla="*/ 10876499 w 11022020"/>
              <a:gd name="connsiteY1" fmla="*/ 0 h 6450932"/>
              <a:gd name="connsiteX2" fmla="*/ 10888662 w 11022020"/>
              <a:gd name="connsiteY2" fmla="*/ 579722 h 6450932"/>
              <a:gd name="connsiteX3" fmla="*/ 10878151 w 11022020"/>
              <a:gd name="connsiteY3" fmla="*/ 6450932 h 6450932"/>
              <a:gd name="connsiteX4" fmla="*/ 579722 w 11022020"/>
              <a:gd name="connsiteY4" fmla="*/ 6442075 h 6450932"/>
              <a:gd name="connsiteX5" fmla="*/ 0 w 11022020"/>
              <a:gd name="connsiteY5" fmla="*/ 5862353 h 6450932"/>
              <a:gd name="connsiteX6" fmla="*/ 0 w 11022020"/>
              <a:gd name="connsiteY6" fmla="*/ 1653 h 6450932"/>
              <a:gd name="connsiteX0" fmla="*/ 0 w 10888662"/>
              <a:gd name="connsiteY0" fmla="*/ 1653 h 6450932"/>
              <a:gd name="connsiteX1" fmla="*/ 10876499 w 10888662"/>
              <a:gd name="connsiteY1" fmla="*/ 0 h 6450932"/>
              <a:gd name="connsiteX2" fmla="*/ 10888662 w 10888662"/>
              <a:gd name="connsiteY2" fmla="*/ 579722 h 6450932"/>
              <a:gd name="connsiteX3" fmla="*/ 10878151 w 10888662"/>
              <a:gd name="connsiteY3" fmla="*/ 6450932 h 6450932"/>
              <a:gd name="connsiteX4" fmla="*/ 579722 w 10888662"/>
              <a:gd name="connsiteY4" fmla="*/ 6442075 h 6450932"/>
              <a:gd name="connsiteX5" fmla="*/ 0 w 10888662"/>
              <a:gd name="connsiteY5" fmla="*/ 5862353 h 6450932"/>
              <a:gd name="connsiteX6" fmla="*/ 0 w 10888662"/>
              <a:gd name="connsiteY6" fmla="*/ 1653 h 6450932"/>
              <a:gd name="connsiteX0" fmla="*/ 0 w 12200990"/>
              <a:gd name="connsiteY0" fmla="*/ 1653 h 6450932"/>
              <a:gd name="connsiteX1" fmla="*/ 10876499 w 12200990"/>
              <a:gd name="connsiteY1" fmla="*/ 0 h 6450932"/>
              <a:gd name="connsiteX2" fmla="*/ 10878151 w 12200990"/>
              <a:gd name="connsiteY2" fmla="*/ 6450932 h 6450932"/>
              <a:gd name="connsiteX3" fmla="*/ 579722 w 12200990"/>
              <a:gd name="connsiteY3" fmla="*/ 6442075 h 6450932"/>
              <a:gd name="connsiteX4" fmla="*/ 0 w 12200990"/>
              <a:gd name="connsiteY4" fmla="*/ 5862353 h 6450932"/>
              <a:gd name="connsiteX5" fmla="*/ 0 w 12200990"/>
              <a:gd name="connsiteY5" fmla="*/ 1653 h 6450932"/>
              <a:gd name="connsiteX0" fmla="*/ 0 w 11640630"/>
              <a:gd name="connsiteY0" fmla="*/ 1653 h 6450932"/>
              <a:gd name="connsiteX1" fmla="*/ 10876499 w 11640630"/>
              <a:gd name="connsiteY1" fmla="*/ 0 h 6450932"/>
              <a:gd name="connsiteX2" fmla="*/ 10878151 w 11640630"/>
              <a:gd name="connsiteY2" fmla="*/ 6450932 h 6450932"/>
              <a:gd name="connsiteX3" fmla="*/ 579722 w 11640630"/>
              <a:gd name="connsiteY3" fmla="*/ 6442075 h 6450932"/>
              <a:gd name="connsiteX4" fmla="*/ 0 w 11640630"/>
              <a:gd name="connsiteY4" fmla="*/ 5862353 h 6450932"/>
              <a:gd name="connsiteX5" fmla="*/ 0 w 11640630"/>
              <a:gd name="connsiteY5" fmla="*/ 1653 h 6450932"/>
              <a:gd name="connsiteX0" fmla="*/ 0 w 10878151"/>
              <a:gd name="connsiteY0" fmla="*/ 1653 h 6450932"/>
              <a:gd name="connsiteX1" fmla="*/ 10876499 w 10878151"/>
              <a:gd name="connsiteY1" fmla="*/ 0 h 6450932"/>
              <a:gd name="connsiteX2" fmla="*/ 10878151 w 10878151"/>
              <a:gd name="connsiteY2" fmla="*/ 6450932 h 6450932"/>
              <a:gd name="connsiteX3" fmla="*/ 579722 w 10878151"/>
              <a:gd name="connsiteY3" fmla="*/ 6442075 h 6450932"/>
              <a:gd name="connsiteX4" fmla="*/ 0 w 10878151"/>
              <a:gd name="connsiteY4" fmla="*/ 5862353 h 6450932"/>
              <a:gd name="connsiteX5" fmla="*/ 0 w 10878151"/>
              <a:gd name="connsiteY5" fmla="*/ 1653 h 6450932"/>
              <a:gd name="connsiteX0" fmla="*/ 0 w 11843451"/>
              <a:gd name="connsiteY0" fmla="*/ 1653 h 6450932"/>
              <a:gd name="connsiteX1" fmla="*/ 11843451 w 11843451"/>
              <a:gd name="connsiteY1" fmla="*/ 0 h 6450932"/>
              <a:gd name="connsiteX2" fmla="*/ 10878151 w 11843451"/>
              <a:gd name="connsiteY2" fmla="*/ 6450932 h 6450932"/>
              <a:gd name="connsiteX3" fmla="*/ 579722 w 11843451"/>
              <a:gd name="connsiteY3" fmla="*/ 6442075 h 6450932"/>
              <a:gd name="connsiteX4" fmla="*/ 0 w 11843451"/>
              <a:gd name="connsiteY4" fmla="*/ 5862353 h 6450932"/>
              <a:gd name="connsiteX5" fmla="*/ 0 w 11843451"/>
              <a:gd name="connsiteY5" fmla="*/ 1653 h 6450932"/>
              <a:gd name="connsiteX0" fmla="*/ 0 w 11855613"/>
              <a:gd name="connsiteY0" fmla="*/ 1653 h 6450932"/>
              <a:gd name="connsiteX1" fmla="*/ 11843451 w 11855613"/>
              <a:gd name="connsiteY1" fmla="*/ 0 h 6450932"/>
              <a:gd name="connsiteX2" fmla="*/ 11855613 w 11855613"/>
              <a:gd name="connsiteY2" fmla="*/ 6450932 h 6450932"/>
              <a:gd name="connsiteX3" fmla="*/ 579722 w 11855613"/>
              <a:gd name="connsiteY3" fmla="*/ 6442075 h 6450932"/>
              <a:gd name="connsiteX4" fmla="*/ 0 w 11855613"/>
              <a:gd name="connsiteY4" fmla="*/ 5862353 h 6450932"/>
              <a:gd name="connsiteX5" fmla="*/ 0 w 11855613"/>
              <a:gd name="connsiteY5" fmla="*/ 1653 h 6450932"/>
              <a:gd name="connsiteX0" fmla="*/ 0 w 11864472"/>
              <a:gd name="connsiteY0" fmla="*/ 1653 h 6450932"/>
              <a:gd name="connsiteX1" fmla="*/ 11864472 w 11864472"/>
              <a:gd name="connsiteY1" fmla="*/ 0 h 6450932"/>
              <a:gd name="connsiteX2" fmla="*/ 11855613 w 11864472"/>
              <a:gd name="connsiteY2" fmla="*/ 6450932 h 6450932"/>
              <a:gd name="connsiteX3" fmla="*/ 579722 w 11864472"/>
              <a:gd name="connsiteY3" fmla="*/ 6442075 h 6450932"/>
              <a:gd name="connsiteX4" fmla="*/ 0 w 11864472"/>
              <a:gd name="connsiteY4" fmla="*/ 5862353 h 6450932"/>
              <a:gd name="connsiteX5" fmla="*/ 0 w 11864472"/>
              <a:gd name="connsiteY5" fmla="*/ 1653 h 6450932"/>
              <a:gd name="connsiteX0" fmla="*/ 0 w 11864472"/>
              <a:gd name="connsiteY0" fmla="*/ 1653 h 6442075"/>
              <a:gd name="connsiteX1" fmla="*/ 11864472 w 11864472"/>
              <a:gd name="connsiteY1" fmla="*/ 0 h 6442075"/>
              <a:gd name="connsiteX2" fmla="*/ 11855613 w 11864472"/>
              <a:gd name="connsiteY2" fmla="*/ 6440421 h 6442075"/>
              <a:gd name="connsiteX3" fmla="*/ 579722 w 11864472"/>
              <a:gd name="connsiteY3" fmla="*/ 6442075 h 6442075"/>
              <a:gd name="connsiteX4" fmla="*/ 0 w 11864472"/>
              <a:gd name="connsiteY4" fmla="*/ 5862353 h 6442075"/>
              <a:gd name="connsiteX5" fmla="*/ 0 w 11864472"/>
              <a:gd name="connsiteY5" fmla="*/ 1653 h 6442075"/>
              <a:gd name="connsiteX0" fmla="*/ 0 w 11855613"/>
              <a:gd name="connsiteY0" fmla="*/ 1653 h 6442075"/>
              <a:gd name="connsiteX1" fmla="*/ 8912928 w 11855613"/>
              <a:gd name="connsiteY1" fmla="*/ 0 h 6442075"/>
              <a:gd name="connsiteX2" fmla="*/ 11855613 w 11855613"/>
              <a:gd name="connsiteY2" fmla="*/ 6440421 h 6442075"/>
              <a:gd name="connsiteX3" fmla="*/ 579722 w 11855613"/>
              <a:gd name="connsiteY3" fmla="*/ 6442075 h 6442075"/>
              <a:gd name="connsiteX4" fmla="*/ 0 w 11855613"/>
              <a:gd name="connsiteY4" fmla="*/ 5862353 h 6442075"/>
              <a:gd name="connsiteX5" fmla="*/ 0 w 11855613"/>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74032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36077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71615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38792"/>
              <a:gd name="connsiteY0" fmla="*/ 1653 h 6442075"/>
              <a:gd name="connsiteX1" fmla="*/ 8912928 w 8938792"/>
              <a:gd name="connsiteY1" fmla="*/ 0 h 6442075"/>
              <a:gd name="connsiteX2" fmla="*/ 8938792 w 8938792"/>
              <a:gd name="connsiteY2" fmla="*/ 6440421 h 6442075"/>
              <a:gd name="connsiteX3" fmla="*/ 579722 w 8938792"/>
              <a:gd name="connsiteY3" fmla="*/ 6442075 h 6442075"/>
              <a:gd name="connsiteX4" fmla="*/ 0 w 8938792"/>
              <a:gd name="connsiteY4" fmla="*/ 5862353 h 6442075"/>
              <a:gd name="connsiteX5" fmla="*/ 0 w 8938792"/>
              <a:gd name="connsiteY5" fmla="*/ 1653 h 6442075"/>
              <a:gd name="connsiteX0" fmla="*/ 0 w 8915642"/>
              <a:gd name="connsiteY0" fmla="*/ 1653 h 6442075"/>
              <a:gd name="connsiteX1" fmla="*/ 8912928 w 8915642"/>
              <a:gd name="connsiteY1" fmla="*/ 0 h 6442075"/>
              <a:gd name="connsiteX2" fmla="*/ 8915642 w 8915642"/>
              <a:gd name="connsiteY2" fmla="*/ 6440421 h 6442075"/>
              <a:gd name="connsiteX3" fmla="*/ 579722 w 8915642"/>
              <a:gd name="connsiteY3" fmla="*/ 6442075 h 6442075"/>
              <a:gd name="connsiteX4" fmla="*/ 0 w 8915642"/>
              <a:gd name="connsiteY4" fmla="*/ 5862353 h 6442075"/>
              <a:gd name="connsiteX5" fmla="*/ 0 w 8915642"/>
              <a:gd name="connsiteY5" fmla="*/ 1653 h 6442075"/>
              <a:gd name="connsiteX0" fmla="*/ 0 w 8915642"/>
              <a:gd name="connsiteY0" fmla="*/ 1 h 6633463"/>
              <a:gd name="connsiteX1" fmla="*/ 8912928 w 8915642"/>
              <a:gd name="connsiteY1" fmla="*/ 191388 h 6633463"/>
              <a:gd name="connsiteX2" fmla="*/ 8915642 w 8915642"/>
              <a:gd name="connsiteY2" fmla="*/ 6631809 h 6633463"/>
              <a:gd name="connsiteX3" fmla="*/ 579722 w 8915642"/>
              <a:gd name="connsiteY3" fmla="*/ 6633463 h 6633463"/>
              <a:gd name="connsiteX4" fmla="*/ 0 w 8915642"/>
              <a:gd name="connsiteY4" fmla="*/ 6053741 h 6633463"/>
              <a:gd name="connsiteX5" fmla="*/ 0 w 8915642"/>
              <a:gd name="connsiteY5" fmla="*/ 1 h 6633463"/>
              <a:gd name="connsiteX0" fmla="*/ 0 w 8933278"/>
              <a:gd name="connsiteY0" fmla="*/ 1653 h 6635115"/>
              <a:gd name="connsiteX1" fmla="*/ 8933248 w 8933278"/>
              <a:gd name="connsiteY1" fmla="*/ 0 h 6635115"/>
              <a:gd name="connsiteX2" fmla="*/ 8915642 w 8933278"/>
              <a:gd name="connsiteY2" fmla="*/ 6633461 h 6635115"/>
              <a:gd name="connsiteX3" fmla="*/ 579722 w 8933278"/>
              <a:gd name="connsiteY3" fmla="*/ 6635115 h 6635115"/>
              <a:gd name="connsiteX4" fmla="*/ 0 w 8933278"/>
              <a:gd name="connsiteY4" fmla="*/ 6055393 h 6635115"/>
              <a:gd name="connsiteX5" fmla="*/ 0 w 8933278"/>
              <a:gd name="connsiteY5" fmla="*/ 1653 h 6635115"/>
              <a:gd name="connsiteX0" fmla="*/ 0 w 8933323"/>
              <a:gd name="connsiteY0" fmla="*/ 1653 h 6645336"/>
              <a:gd name="connsiteX1" fmla="*/ 8933248 w 8933323"/>
              <a:gd name="connsiteY1" fmla="*/ 0 h 6645336"/>
              <a:gd name="connsiteX2" fmla="*/ 8927517 w 8933323"/>
              <a:gd name="connsiteY2" fmla="*/ 6645336 h 6645336"/>
              <a:gd name="connsiteX3" fmla="*/ 579722 w 8933323"/>
              <a:gd name="connsiteY3" fmla="*/ 6635115 h 6645336"/>
              <a:gd name="connsiteX4" fmla="*/ 0 w 8933323"/>
              <a:gd name="connsiteY4" fmla="*/ 6055393 h 6645336"/>
              <a:gd name="connsiteX5" fmla="*/ 0 w 8933323"/>
              <a:gd name="connsiteY5" fmla="*/ 1653 h 6645336"/>
              <a:gd name="connsiteX0" fmla="*/ 0 w 8927517"/>
              <a:gd name="connsiteY0" fmla="*/ 1653 h 6645336"/>
              <a:gd name="connsiteX1" fmla="*/ 7971347 w 8927517"/>
              <a:gd name="connsiteY1" fmla="*/ 0 h 6645336"/>
              <a:gd name="connsiteX2" fmla="*/ 8927517 w 8927517"/>
              <a:gd name="connsiteY2" fmla="*/ 6645336 h 6645336"/>
              <a:gd name="connsiteX3" fmla="*/ 579722 w 8927517"/>
              <a:gd name="connsiteY3" fmla="*/ 6635115 h 6645336"/>
              <a:gd name="connsiteX4" fmla="*/ 0 w 8927517"/>
              <a:gd name="connsiteY4" fmla="*/ 6055393 h 6645336"/>
              <a:gd name="connsiteX5" fmla="*/ 0 w 8927517"/>
              <a:gd name="connsiteY5" fmla="*/ 1653 h 6645336"/>
              <a:gd name="connsiteX0" fmla="*/ 0 w 7971422"/>
              <a:gd name="connsiteY0" fmla="*/ 1653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653 h 6645336"/>
              <a:gd name="connsiteX0" fmla="*/ 0 w 7971422"/>
              <a:gd name="connsiteY0" fmla="*/ 1301816 h 6645336"/>
              <a:gd name="connsiteX1" fmla="*/ 7971347 w 7971422"/>
              <a:gd name="connsiteY1" fmla="*/ 0 h 6645336"/>
              <a:gd name="connsiteX2" fmla="*/ 7965616 w 7971422"/>
              <a:gd name="connsiteY2" fmla="*/ 6645336 h 6645336"/>
              <a:gd name="connsiteX3" fmla="*/ 579722 w 7971422"/>
              <a:gd name="connsiteY3" fmla="*/ 6635115 h 6645336"/>
              <a:gd name="connsiteX4" fmla="*/ 0 w 7971422"/>
              <a:gd name="connsiteY4" fmla="*/ 6055393 h 6645336"/>
              <a:gd name="connsiteX5" fmla="*/ 0 w 7971422"/>
              <a:gd name="connsiteY5" fmla="*/ 1301816 h 6645336"/>
              <a:gd name="connsiteX0" fmla="*/ 0 w 7965616"/>
              <a:gd name="connsiteY0" fmla="*/ 1653 h 5345173"/>
              <a:gd name="connsiteX1" fmla="*/ 7957060 w 7965616"/>
              <a:gd name="connsiteY1" fmla="*/ 0 h 5345173"/>
              <a:gd name="connsiteX2" fmla="*/ 7965616 w 7965616"/>
              <a:gd name="connsiteY2" fmla="*/ 5345173 h 5345173"/>
              <a:gd name="connsiteX3" fmla="*/ 579722 w 7965616"/>
              <a:gd name="connsiteY3" fmla="*/ 5334952 h 5345173"/>
              <a:gd name="connsiteX4" fmla="*/ 0 w 7965616"/>
              <a:gd name="connsiteY4" fmla="*/ 4755230 h 5345173"/>
              <a:gd name="connsiteX5" fmla="*/ 0 w 7965616"/>
              <a:gd name="connsiteY5" fmla="*/ 1653 h 5345173"/>
              <a:gd name="connsiteX0" fmla="*/ 0 w 7971422"/>
              <a:gd name="connsiteY0" fmla="*/ 1653 h 5345173"/>
              <a:gd name="connsiteX1" fmla="*/ 7971347 w 7971422"/>
              <a:gd name="connsiteY1" fmla="*/ 0 h 5345173"/>
              <a:gd name="connsiteX2" fmla="*/ 7965616 w 7971422"/>
              <a:gd name="connsiteY2" fmla="*/ 5345173 h 5345173"/>
              <a:gd name="connsiteX3" fmla="*/ 579722 w 7971422"/>
              <a:gd name="connsiteY3" fmla="*/ 5334952 h 5345173"/>
              <a:gd name="connsiteX4" fmla="*/ 0 w 7971422"/>
              <a:gd name="connsiteY4" fmla="*/ 4755230 h 5345173"/>
              <a:gd name="connsiteX5" fmla="*/ 0 w 7971422"/>
              <a:gd name="connsiteY5" fmla="*/ 1653 h 5345173"/>
              <a:gd name="connsiteX0" fmla="*/ 0 w 7988356"/>
              <a:gd name="connsiteY0" fmla="*/ 187920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187920 h 5345173"/>
              <a:gd name="connsiteX0" fmla="*/ 0 w 7988356"/>
              <a:gd name="connsiteY0" fmla="*/ 210145 h 5345173"/>
              <a:gd name="connsiteX1" fmla="*/ 7988281 w 7988356"/>
              <a:gd name="connsiteY1" fmla="*/ 0 h 5345173"/>
              <a:gd name="connsiteX2" fmla="*/ 7982550 w 7988356"/>
              <a:gd name="connsiteY2" fmla="*/ 5345173 h 5345173"/>
              <a:gd name="connsiteX3" fmla="*/ 596656 w 7988356"/>
              <a:gd name="connsiteY3" fmla="*/ 5334952 h 5345173"/>
              <a:gd name="connsiteX4" fmla="*/ 16934 w 7988356"/>
              <a:gd name="connsiteY4" fmla="*/ 4755230 h 5345173"/>
              <a:gd name="connsiteX5" fmla="*/ 0 w 7988356"/>
              <a:gd name="connsiteY5" fmla="*/ 210145 h 5345173"/>
              <a:gd name="connsiteX0" fmla="*/ 0 w 7988356"/>
              <a:gd name="connsiteY0" fmla="*/ 0 h 5135028"/>
              <a:gd name="connsiteX1" fmla="*/ 7988281 w 7988356"/>
              <a:gd name="connsiteY1" fmla="*/ 7569 h 5135028"/>
              <a:gd name="connsiteX2" fmla="*/ 7982550 w 7988356"/>
              <a:gd name="connsiteY2" fmla="*/ 5135028 h 5135028"/>
              <a:gd name="connsiteX3" fmla="*/ 596656 w 7988356"/>
              <a:gd name="connsiteY3" fmla="*/ 5124807 h 5135028"/>
              <a:gd name="connsiteX4" fmla="*/ 16934 w 7988356"/>
              <a:gd name="connsiteY4" fmla="*/ 4545085 h 5135028"/>
              <a:gd name="connsiteX5" fmla="*/ 0 w 7988356"/>
              <a:gd name="connsiteY5" fmla="*/ 0 h 5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88356" h="5135028">
                <a:moveTo>
                  <a:pt x="0" y="0"/>
                </a:moveTo>
                <a:lnTo>
                  <a:pt x="7988281" y="7569"/>
                </a:lnTo>
                <a:cubicBezTo>
                  <a:pt x="7989186" y="2154376"/>
                  <a:pt x="7981645" y="2988221"/>
                  <a:pt x="7982550" y="5135028"/>
                </a:cubicBezTo>
                <a:lnTo>
                  <a:pt x="596656" y="5124807"/>
                </a:lnTo>
                <a:cubicBezTo>
                  <a:pt x="276484" y="5124807"/>
                  <a:pt x="16934" y="4865257"/>
                  <a:pt x="16934" y="4545085"/>
                </a:cubicBezTo>
                <a:cubicBezTo>
                  <a:pt x="11289" y="3022648"/>
                  <a:pt x="5645" y="1522437"/>
                  <a:pt x="0" y="0"/>
                </a:cubicBezTo>
                <a:close/>
              </a:path>
            </a:pathLst>
          </a:custGeom>
          <a:noFill/>
        </p:spPr>
        <p:txBody>
          <a:bodyPr>
            <a:normAutofit/>
          </a:bodyPr>
          <a:lstStyle>
            <a:lvl1pPr marL="0" indent="0">
              <a:buNone/>
              <a:defRPr sz="1400">
                <a:solidFill>
                  <a:schemeClr val="tx1"/>
                </a:solidFill>
              </a:defRPr>
            </a:lvl1pPr>
          </a:lstStyle>
          <a:p>
            <a:r>
              <a:rPr lang="en-JP" dirty="0"/>
              <a:t>Insert Photo</a:t>
            </a:r>
          </a:p>
        </p:txBody>
      </p:sp>
      <p:sp>
        <p:nvSpPr>
          <p:cNvPr id="7" name="Text Placeholder 6">
            <a:extLst>
              <a:ext uri="{FF2B5EF4-FFF2-40B4-BE49-F238E27FC236}">
                <a16:creationId xmlns:a16="http://schemas.microsoft.com/office/drawing/2014/main" id="{65925D82-457F-D84D-B8DF-D8ADFD7E71DF}"/>
              </a:ext>
            </a:extLst>
          </p:cNvPr>
          <p:cNvSpPr>
            <a:spLocks noGrp="1"/>
          </p:cNvSpPr>
          <p:nvPr>
            <p:ph type="body" sz="quarter" idx="14" hasCustomPrompt="1"/>
          </p:nvPr>
        </p:nvSpPr>
        <p:spPr>
          <a:xfrm>
            <a:off x="311150" y="3178298"/>
            <a:ext cx="3751966" cy="272786"/>
          </a:xfrm>
          <a:prstGeom prst="rect">
            <a:avLst/>
          </a:prstGeom>
        </p:spPr>
        <p:txBody>
          <a:bodyPr tIns="0" rIns="0" bIns="0" numCol="1">
            <a:noAutofit/>
          </a:bodyPr>
          <a:lstStyle>
            <a:lvl1pPr marL="0" indent="0">
              <a:lnSpc>
                <a:spcPct val="100000"/>
              </a:lnSpc>
              <a:spcBef>
                <a:spcPts val="0"/>
              </a:spcBef>
              <a:spcAft>
                <a:spcPts val="600"/>
              </a:spcAft>
              <a:buNone/>
              <a:defRPr sz="18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Title</a:t>
            </a:r>
          </a:p>
        </p:txBody>
      </p:sp>
      <p:sp>
        <p:nvSpPr>
          <p:cNvPr id="12" name="Text Placeholder 6">
            <a:extLst>
              <a:ext uri="{FF2B5EF4-FFF2-40B4-BE49-F238E27FC236}">
                <a16:creationId xmlns:a16="http://schemas.microsoft.com/office/drawing/2014/main" id="{FD2406EE-A554-5348-AE6D-4D8B343E6201}"/>
              </a:ext>
            </a:extLst>
          </p:cNvPr>
          <p:cNvSpPr>
            <a:spLocks noGrp="1"/>
          </p:cNvSpPr>
          <p:nvPr>
            <p:ph type="body" sz="quarter" idx="15" hasCustomPrompt="1"/>
          </p:nvPr>
        </p:nvSpPr>
        <p:spPr>
          <a:xfrm>
            <a:off x="311150" y="3575904"/>
            <a:ext cx="3751966" cy="2840771"/>
          </a:xfrm>
          <a:prstGeom prst="rect">
            <a:avLst/>
          </a:prstGeom>
        </p:spPr>
        <p:txBody>
          <a:bodyPr tIns="0" rIns="0" bIns="0" numCol="1">
            <a:noAutofit/>
          </a:bodyPr>
          <a:lstStyle>
            <a:lvl1pPr marL="171450" indent="-171450">
              <a:lnSpc>
                <a:spcPct val="100000"/>
              </a:lnSpc>
              <a:spcBef>
                <a:spcPts val="0"/>
              </a:spcBef>
              <a:spcAft>
                <a:spcPts val="600"/>
              </a:spcAft>
              <a:buFont typeface="Arial" panose="020B0604020202020204" pitchFamily="34" charset="0"/>
              <a:buChar char="•"/>
              <a:defRPr sz="1400" b="0">
                <a:solidFill>
                  <a:schemeClr val="tx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Secondary text. </a:t>
            </a:r>
          </a:p>
        </p:txBody>
      </p:sp>
      <p:sp>
        <p:nvSpPr>
          <p:cNvPr id="20" name="Footer Placeholder 8">
            <a:extLst>
              <a:ext uri="{FF2B5EF4-FFF2-40B4-BE49-F238E27FC236}">
                <a16:creationId xmlns:a16="http://schemas.microsoft.com/office/drawing/2014/main" id="{E4ACE247-6DA5-F044-A880-12BDFE14907B}"/>
              </a:ext>
            </a:extLst>
          </p:cNvPr>
          <p:cNvSpPr>
            <a:spLocks noGrp="1"/>
          </p:cNvSpPr>
          <p:nvPr>
            <p:ph type="ftr" sz="quarter" idx="3"/>
          </p:nvPr>
        </p:nvSpPr>
        <p:spPr>
          <a:xfrm>
            <a:off x="7766050" y="6523001"/>
            <a:ext cx="4114800" cy="196131"/>
          </a:xfrm>
          <a:prstGeom prst="rect">
            <a:avLst/>
          </a:prstGeom>
        </p:spPr>
        <p:txBody>
          <a:bodyPr vert="horz" lIns="91440" tIns="45720" rIns="0" bIns="45720" rtlCol="0" anchor="ctr"/>
          <a:lstStyle>
            <a:lvl1pPr algn="r">
              <a:defRPr sz="800" b="1" spc="100" baseline="0">
                <a:solidFill>
                  <a:schemeClr val="tx1"/>
                </a:solidFill>
              </a:defRPr>
            </a:lvl1pPr>
          </a:lstStyle>
          <a:p>
            <a:r>
              <a:rPr lang="en-JP" dirty="0"/>
              <a:t> </a:t>
            </a:r>
          </a:p>
        </p:txBody>
      </p:sp>
      <p:pic>
        <p:nvPicPr>
          <p:cNvPr id="14" name="Picture 13" descr="Takeda">
            <a:extLst>
              <a:ext uri="{FF2B5EF4-FFF2-40B4-BE49-F238E27FC236}">
                <a16:creationId xmlns:a16="http://schemas.microsoft.com/office/drawing/2014/main" id="{1397373C-4723-444D-99E3-0FBCAFDAD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46331" y="-1615"/>
            <a:ext cx="1696232" cy="940780"/>
          </a:xfrm>
          <a:prstGeom prst="rect">
            <a:avLst/>
          </a:prstGeom>
        </p:spPr>
      </p:pic>
      <p:sp>
        <p:nvSpPr>
          <p:cNvPr id="22" name="タイトル プレースホルダ 1">
            <a:extLst>
              <a:ext uri="{FF2B5EF4-FFF2-40B4-BE49-F238E27FC236}">
                <a16:creationId xmlns:a16="http://schemas.microsoft.com/office/drawing/2014/main" id="{1545CFCD-ABA6-1349-9917-1DDD2762CB59}"/>
              </a:ext>
            </a:extLst>
          </p:cNvPr>
          <p:cNvSpPr>
            <a:spLocks noGrp="1"/>
          </p:cNvSpPr>
          <p:nvPr>
            <p:ph type="title" hasCustomPrompt="1"/>
          </p:nvPr>
        </p:nvSpPr>
        <p:spPr>
          <a:xfrm>
            <a:off x="606078" y="161605"/>
            <a:ext cx="9940253" cy="685801"/>
          </a:xfrm>
          <a:prstGeom prst="rect">
            <a:avLst/>
          </a:prstGeom>
        </p:spPr>
        <p:txBody>
          <a:bodyPr vert="horz" lIns="0" tIns="0" rIns="0" bIns="0" rtlCol="0" anchor="ctr">
            <a:normAutofit/>
          </a:bodyPr>
          <a:lstStyle/>
          <a:p>
            <a:r>
              <a:rPr kumimoji="1" lang="en-US" altLang="ja-JP" dirty="0"/>
              <a:t>Click to add title</a:t>
            </a:r>
            <a:endParaRPr kumimoji="1" lang="ja-JP" altLang="en-US"/>
          </a:p>
        </p:txBody>
      </p:sp>
      <p:sp>
        <p:nvSpPr>
          <p:cNvPr id="21" name="Rectangle 20">
            <a:extLst>
              <a:ext uri="{FF2B5EF4-FFF2-40B4-BE49-F238E27FC236}">
                <a16:creationId xmlns:a16="http://schemas.microsoft.com/office/drawing/2014/main" id="{97730F84-B57E-C441-B81C-A0677388FA64}"/>
              </a:ext>
            </a:extLst>
          </p:cNvPr>
          <p:cNvSpPr/>
          <p:nvPr userDrawn="1"/>
        </p:nvSpPr>
        <p:spPr>
          <a:xfrm>
            <a:off x="308038" y="161606"/>
            <a:ext cx="54000" cy="68580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JP" dirty="0">
              <a:solidFill>
                <a:schemeClr val="accent1"/>
              </a:solidFill>
            </a:endParaRPr>
          </a:p>
        </p:txBody>
      </p:sp>
      <p:sp>
        <p:nvSpPr>
          <p:cNvPr id="25" name="スライド番号プレースホルダ 5">
            <a:extLst>
              <a:ext uri="{FF2B5EF4-FFF2-40B4-BE49-F238E27FC236}">
                <a16:creationId xmlns:a16="http://schemas.microsoft.com/office/drawing/2014/main" id="{78815F79-70B9-A343-88C1-1B41F15106A1}"/>
              </a:ext>
            </a:extLst>
          </p:cNvPr>
          <p:cNvSpPr>
            <a:spLocks noGrp="1"/>
          </p:cNvSpPr>
          <p:nvPr>
            <p:ph type="sldNum" sz="quarter" idx="4"/>
          </p:nvPr>
        </p:nvSpPr>
        <p:spPr>
          <a:xfrm>
            <a:off x="311150" y="6523001"/>
            <a:ext cx="294928" cy="196131"/>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
        <p:nvSpPr>
          <p:cNvPr id="26" name="Text Placeholder 6">
            <a:extLst>
              <a:ext uri="{FF2B5EF4-FFF2-40B4-BE49-F238E27FC236}">
                <a16:creationId xmlns:a16="http://schemas.microsoft.com/office/drawing/2014/main" id="{6ACFB15D-3880-FB46-8B5A-E057FE4C9B56}"/>
              </a:ext>
            </a:extLst>
          </p:cNvPr>
          <p:cNvSpPr>
            <a:spLocks noGrp="1"/>
          </p:cNvSpPr>
          <p:nvPr>
            <p:ph type="body" sz="quarter" idx="16" hasCustomPrompt="1"/>
          </p:nvPr>
        </p:nvSpPr>
        <p:spPr>
          <a:xfrm>
            <a:off x="606078" y="6523001"/>
            <a:ext cx="6968348" cy="205613"/>
          </a:xfrm>
          <a:prstGeom prst="rect">
            <a:avLst/>
          </a:prstGeom>
        </p:spPr>
        <p:txBody>
          <a:bodyPr wrap="none" tIns="0" rIns="0" bIns="72000" numCol="1" anchor="ctr">
            <a:noAutofit/>
          </a:bodyPr>
          <a:lstStyle>
            <a:lvl1pPr marL="0" indent="0">
              <a:lnSpc>
                <a:spcPts val="1600"/>
              </a:lnSpc>
              <a:spcBef>
                <a:spcPts val="0"/>
              </a:spcBef>
              <a:spcAft>
                <a:spcPts val="600"/>
              </a:spcAft>
              <a:buFont typeface="Arial" panose="020B0604020202020204" pitchFamily="34" charset="0"/>
              <a:buNone/>
              <a:defRPr sz="800" b="0">
                <a:solidFill>
                  <a:schemeClr val="accent3"/>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Private and confidential. For internal use only.</a:t>
            </a:r>
          </a:p>
        </p:txBody>
      </p:sp>
      <p:sp>
        <p:nvSpPr>
          <p:cNvPr id="17" name="Text Placeholder 2">
            <a:extLst>
              <a:ext uri="{FF2B5EF4-FFF2-40B4-BE49-F238E27FC236}">
                <a16:creationId xmlns:a16="http://schemas.microsoft.com/office/drawing/2014/main" id="{EF3CD883-F623-E54C-A27A-38B7EB957052}"/>
              </a:ext>
            </a:extLst>
          </p:cNvPr>
          <p:cNvSpPr>
            <a:spLocks noGrp="1"/>
          </p:cNvSpPr>
          <p:nvPr>
            <p:ph type="body" sz="quarter" idx="20" hasCustomPrompt="1"/>
          </p:nvPr>
        </p:nvSpPr>
        <p:spPr>
          <a:xfrm>
            <a:off x="311151" y="1491373"/>
            <a:ext cx="3751965" cy="1464957"/>
          </a:xfrm>
        </p:spPr>
        <p:txBody>
          <a:bodyPr tIns="0" rIns="0" bIns="0" numCol="1" spcCol="126000">
            <a:noAutofit/>
          </a:bodyPr>
          <a:lstStyle>
            <a:lvl1pPr marL="0" indent="0">
              <a:lnSpc>
                <a:spcPct val="100000"/>
              </a:lnSpc>
              <a:spcBef>
                <a:spcPts val="0"/>
              </a:spcBef>
              <a:buNone/>
              <a:defRPr sz="1600" b="1"/>
            </a:lvl1pPr>
            <a:lvl2pPr marL="457068" indent="0">
              <a:buNone/>
              <a:defRPr sz="1800" b="1"/>
            </a:lvl2pPr>
            <a:lvl3pPr marL="914149" indent="0">
              <a:buNone/>
              <a:defRPr sz="1800" b="1"/>
            </a:lvl3pPr>
            <a:lvl4pPr marL="1371219" indent="0">
              <a:buNone/>
              <a:defRPr sz="1800" b="1"/>
            </a:lvl4pPr>
            <a:lvl5pPr marL="1828290" indent="0">
              <a:buNone/>
              <a:defRPr sz="1800" b="1"/>
            </a:lvl5pPr>
          </a:lstStyle>
          <a:p>
            <a:pPr lvl="0"/>
            <a:r>
              <a:rPr lang="en-US" dirty="0"/>
              <a:t>This is your Primary Text.</a:t>
            </a:r>
            <a:endParaRPr lang="en-JP" dirty="0"/>
          </a:p>
        </p:txBody>
      </p:sp>
      <p:sp>
        <p:nvSpPr>
          <p:cNvPr id="18" name="Text Placeholder 6">
            <a:extLst>
              <a:ext uri="{FF2B5EF4-FFF2-40B4-BE49-F238E27FC236}">
                <a16:creationId xmlns:a16="http://schemas.microsoft.com/office/drawing/2014/main" id="{B2D601E3-CC68-7845-AAF4-3AD141198B4E}"/>
              </a:ext>
            </a:extLst>
          </p:cNvPr>
          <p:cNvSpPr>
            <a:spLocks noGrp="1"/>
          </p:cNvSpPr>
          <p:nvPr>
            <p:ph type="body" sz="quarter" idx="21" hasCustomPrompt="1"/>
          </p:nvPr>
        </p:nvSpPr>
        <p:spPr>
          <a:xfrm>
            <a:off x="311150" y="1093767"/>
            <a:ext cx="3751965" cy="272786"/>
          </a:xfrm>
        </p:spPr>
        <p:txBody>
          <a:bodyPr tIns="0" rIns="0" bIns="0" numCol="1">
            <a:noAutofit/>
          </a:bodyPr>
          <a:lstStyle>
            <a:lvl1pPr marL="0" indent="0">
              <a:lnSpc>
                <a:spcPct val="100000"/>
              </a:lnSpc>
              <a:spcBef>
                <a:spcPts val="0"/>
              </a:spcBef>
              <a:spcAft>
                <a:spcPts val="600"/>
              </a:spcAft>
              <a:buNone/>
              <a:defRPr sz="2000" b="1">
                <a:solidFill>
                  <a:schemeClr val="accent1"/>
                </a:solidFill>
              </a:defRPr>
            </a:lvl1pPr>
            <a:lvl2pPr marL="457068" indent="0">
              <a:lnSpc>
                <a:spcPts val="1800"/>
              </a:lnSpc>
              <a:spcBef>
                <a:spcPts val="0"/>
              </a:spcBef>
              <a:buNone/>
              <a:defRPr sz="1400"/>
            </a:lvl2pPr>
            <a:lvl3pPr marL="914149" indent="0">
              <a:lnSpc>
                <a:spcPts val="1800"/>
              </a:lnSpc>
              <a:spcBef>
                <a:spcPts val="0"/>
              </a:spcBef>
              <a:buNone/>
              <a:defRPr sz="1400"/>
            </a:lvl3pPr>
            <a:lvl4pPr marL="1371219" indent="0">
              <a:lnSpc>
                <a:spcPts val="1800"/>
              </a:lnSpc>
              <a:spcBef>
                <a:spcPts val="0"/>
              </a:spcBef>
              <a:buNone/>
              <a:defRPr sz="1400"/>
            </a:lvl4pPr>
            <a:lvl5pPr marL="1828290" indent="0">
              <a:lnSpc>
                <a:spcPts val="1800"/>
              </a:lnSpc>
              <a:spcBef>
                <a:spcPts val="0"/>
              </a:spcBef>
              <a:buNone/>
              <a:defRPr sz="1400"/>
            </a:lvl5pPr>
          </a:lstStyle>
          <a:p>
            <a:pPr lvl="0"/>
            <a:r>
              <a:rPr lang="en-US" dirty="0"/>
              <a:t>This is your Primary Title</a:t>
            </a:r>
          </a:p>
        </p:txBody>
      </p:sp>
    </p:spTree>
    <p:extLst>
      <p:ext uri="{BB962C8B-B14F-4D97-AF65-F5344CB8AC3E}">
        <p14:creationId xmlns:p14="http://schemas.microsoft.com/office/powerpoint/2010/main" val="848965478"/>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283D300-2124-42DF-B73B-3D3D4C546EC6}"/>
              </a:ext>
            </a:extLst>
          </p:cNvPr>
          <p:cNvGraphicFramePr>
            <a:graphicFrameLocks noChangeAspect="1"/>
          </p:cNvGraphicFramePr>
          <p:nvPr userDrawn="1">
            <p:custDataLst>
              <p:tags r:id="rId20"/>
            </p:custDataLst>
            <p:extLst>
              <p:ext uri="{D42A27DB-BD31-4B8C-83A1-F6EECF244321}">
                <p14:modId xmlns:p14="http://schemas.microsoft.com/office/powerpoint/2010/main" val="35852690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395" imgH="394" progId="TCLayout.ActiveDocument.1">
                  <p:embed/>
                </p:oleObj>
              </mc:Choice>
              <mc:Fallback>
                <p:oleObj name="think-cell Slide" r:id="rId22" imgW="395" imgH="394" progId="TCLayout.ActiveDocument.1">
                  <p:embed/>
                  <p:pic>
                    <p:nvPicPr>
                      <p:cNvPr id="4" name="Object 3" hidden="1">
                        <a:extLst>
                          <a:ext uri="{FF2B5EF4-FFF2-40B4-BE49-F238E27FC236}">
                            <a16:creationId xmlns:a16="http://schemas.microsoft.com/office/drawing/2014/main" id="{D283D300-2124-42DF-B73B-3D3D4C546EC6}"/>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B895B28-7064-4AD0-A15D-88F99BCA9BAD}"/>
              </a:ext>
            </a:extLst>
          </p:cNvPr>
          <p:cNvSpPr/>
          <p:nvPr userDrawn="1">
            <p:custDataLst>
              <p:tags r:id="rId2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kumimoji="1" lang="en-US" altLang="ja-JP" sz="2800" b="0" i="0" baseline="0">
              <a:latin typeface="Calibri" panose="020F0502020204030204" pitchFamily="34" charset="0"/>
              <a:ea typeface="メイリオ" panose="020B0604030504040204" pitchFamily="50" charset="-128"/>
              <a:cs typeface="Calibri" panose="020F0502020204030204" pitchFamily="34" charset="0"/>
              <a:sym typeface="Calibri" panose="020F0502020204030204" pitchFamily="34" charset="0"/>
            </a:endParaRPr>
          </a:p>
        </p:txBody>
      </p:sp>
      <p:sp>
        <p:nvSpPr>
          <p:cNvPr id="3" name="テキスト プレースホルダ 2"/>
          <p:cNvSpPr>
            <a:spLocks noGrp="1"/>
          </p:cNvSpPr>
          <p:nvPr>
            <p:ph type="body" idx="1"/>
          </p:nvPr>
        </p:nvSpPr>
        <p:spPr>
          <a:xfrm>
            <a:off x="311150" y="1233487"/>
            <a:ext cx="11569700" cy="5183187"/>
          </a:xfrm>
          <a:prstGeom prst="rect">
            <a:avLst/>
          </a:prstGeom>
        </p:spPr>
        <p:txBody>
          <a:bodyPr vert="horz" lIns="0" tIns="45710" rIns="91420" bIns="45710" rtlCol="0">
            <a:normAutofit/>
          </a:bodyPr>
          <a:lstStyle/>
          <a:p>
            <a:pPr lvl="0"/>
            <a:r>
              <a:rPr kumimoji="1" lang="en-US" altLang="ja-JP" dirty="0"/>
              <a:t>Master text</a:t>
            </a:r>
            <a:endParaRPr kumimoji="1" lang="ja-JP" altLang="en-US"/>
          </a:p>
        </p:txBody>
      </p:sp>
      <p:sp>
        <p:nvSpPr>
          <p:cNvPr id="11" name="Footer Placeholder 8">
            <a:extLst>
              <a:ext uri="{FF2B5EF4-FFF2-40B4-BE49-F238E27FC236}">
                <a16:creationId xmlns:a16="http://schemas.microsoft.com/office/drawing/2014/main" id="{44E43001-C216-284A-9EBD-E54B5DD295CE}"/>
              </a:ext>
            </a:extLst>
          </p:cNvPr>
          <p:cNvSpPr>
            <a:spLocks noGrp="1"/>
          </p:cNvSpPr>
          <p:nvPr>
            <p:ph type="ftr" sz="quarter" idx="3"/>
          </p:nvPr>
        </p:nvSpPr>
        <p:spPr>
          <a:xfrm>
            <a:off x="7766050" y="6489701"/>
            <a:ext cx="4114800" cy="229432"/>
          </a:xfrm>
          <a:prstGeom prst="rect">
            <a:avLst/>
          </a:prstGeom>
        </p:spPr>
        <p:txBody>
          <a:bodyPr vert="horz" lIns="91440" tIns="45720" rIns="91440" bIns="45720" rtlCol="0" anchor="ctr"/>
          <a:lstStyle>
            <a:lvl1pPr algn="r">
              <a:defRPr sz="800" b="1" spc="100" baseline="0">
                <a:solidFill>
                  <a:schemeClr val="tx1"/>
                </a:solidFill>
              </a:defRPr>
            </a:lvl1pPr>
          </a:lstStyle>
          <a:p>
            <a:r>
              <a:rPr lang="en-JP" dirty="0"/>
              <a:t> </a:t>
            </a:r>
          </a:p>
        </p:txBody>
      </p:sp>
      <p:sp>
        <p:nvSpPr>
          <p:cNvPr id="9" name="タイトル プレースホルダ 1">
            <a:extLst>
              <a:ext uri="{FF2B5EF4-FFF2-40B4-BE49-F238E27FC236}">
                <a16:creationId xmlns:a16="http://schemas.microsoft.com/office/drawing/2014/main" id="{D7981A12-E00B-604C-B863-7CBF31AA6408}"/>
              </a:ext>
            </a:extLst>
          </p:cNvPr>
          <p:cNvSpPr>
            <a:spLocks noGrp="1"/>
          </p:cNvSpPr>
          <p:nvPr>
            <p:ph type="title"/>
          </p:nvPr>
        </p:nvSpPr>
        <p:spPr>
          <a:xfrm>
            <a:off x="606078" y="161605"/>
            <a:ext cx="9895084" cy="685801"/>
          </a:xfrm>
          <a:prstGeom prst="rect">
            <a:avLst/>
          </a:prstGeom>
        </p:spPr>
        <p:txBody>
          <a:bodyPr vert="horz" lIns="0" tIns="0" rIns="0" bIns="0" rtlCol="0" anchor="ctr">
            <a:normAutofit/>
          </a:bodyPr>
          <a:lstStyle/>
          <a:p>
            <a:r>
              <a:rPr kumimoji="1" lang="en-US" altLang="ja-JP" dirty="0"/>
              <a:t>Master title</a:t>
            </a:r>
            <a:endParaRPr kumimoji="1" lang="ja-JP" altLang="en-US"/>
          </a:p>
        </p:txBody>
      </p:sp>
      <p:sp>
        <p:nvSpPr>
          <p:cNvPr id="13" name="スライド番号プレースホルダ 5">
            <a:extLst>
              <a:ext uri="{FF2B5EF4-FFF2-40B4-BE49-F238E27FC236}">
                <a16:creationId xmlns:a16="http://schemas.microsoft.com/office/drawing/2014/main" id="{C7AA5A17-3F2F-B94B-9342-A137057B898D}"/>
              </a:ext>
            </a:extLst>
          </p:cNvPr>
          <p:cNvSpPr>
            <a:spLocks noGrp="1"/>
          </p:cNvSpPr>
          <p:nvPr>
            <p:ph type="sldNum" sz="quarter" idx="4"/>
          </p:nvPr>
        </p:nvSpPr>
        <p:spPr>
          <a:xfrm>
            <a:off x="311150" y="6489701"/>
            <a:ext cx="589856" cy="229432"/>
          </a:xfrm>
          <a:prstGeom prst="rect">
            <a:avLst/>
          </a:prstGeom>
        </p:spPr>
        <p:txBody>
          <a:bodyPr vert="horz" lIns="0" tIns="45710" rIns="0" bIns="45710" rtlCol="0" anchor="ctr"/>
          <a:lstStyle>
            <a:lvl1pPr algn="l">
              <a:defRPr sz="800" b="1" i="0">
                <a:solidFill>
                  <a:schemeClr val="tx1"/>
                </a:solidFill>
                <a:latin typeface="Calibri" panose="020F0502020204030204" pitchFamily="34" charset="0"/>
                <a:ea typeface="メイリオ" pitchFamily="50" charset="-128"/>
                <a:cs typeface="Calibri" panose="020F0502020204030204" pitchFamily="34" charset="0"/>
              </a:defRPr>
            </a:lvl1pPr>
          </a:lstStyle>
          <a:p>
            <a:pPr defTabSz="1218810"/>
            <a:fld id="{E9B57936-92EF-4126-AE48-1D9D36D15E98}" type="slidenum">
              <a:rPr lang="ja-JP" altLang="en-US" smtClean="0"/>
              <a:pPr defTabSz="1218810"/>
              <a:t>‹#›</a:t>
            </a:fld>
            <a:endParaRPr lang="ja-JP" altLang="en-US"/>
          </a:p>
        </p:txBody>
      </p:sp>
    </p:spTree>
    <p:extLst>
      <p:ext uri="{BB962C8B-B14F-4D97-AF65-F5344CB8AC3E}">
        <p14:creationId xmlns:p14="http://schemas.microsoft.com/office/powerpoint/2010/main" val="2383548471"/>
      </p:ext>
    </p:extLst>
  </p:cSld>
  <p:clrMap bg1="lt1" tx1="dk1" bg2="lt2" tx2="dk2" accent1="accent1" accent2="accent2" accent3="accent3" accent4="accent4" accent5="accent5" accent6="accent6" hlink="hlink" folHlink="folHlink"/>
  <p:sldLayoutIdLst>
    <p:sldLayoutId id="2147483911" r:id="rId1"/>
    <p:sldLayoutId id="2147483910" r:id="rId2"/>
    <p:sldLayoutId id="2147483989" r:id="rId3"/>
    <p:sldLayoutId id="2147483986" r:id="rId4"/>
    <p:sldLayoutId id="2147483987" r:id="rId5"/>
    <p:sldLayoutId id="2147483961" r:id="rId6"/>
    <p:sldLayoutId id="2147483988" r:id="rId7"/>
    <p:sldLayoutId id="2147483920" r:id="rId8"/>
    <p:sldLayoutId id="2147483922" r:id="rId9"/>
    <p:sldLayoutId id="2147483968" r:id="rId10"/>
    <p:sldLayoutId id="2147483930" r:id="rId11"/>
    <p:sldLayoutId id="2147483924" r:id="rId12"/>
    <p:sldLayoutId id="2147483931" r:id="rId13"/>
    <p:sldLayoutId id="2147483925" r:id="rId14"/>
    <p:sldLayoutId id="2147483926" r:id="rId15"/>
    <p:sldLayoutId id="2147483927" r:id="rId16"/>
    <p:sldLayoutId id="2147483928" r:id="rId17"/>
    <p:sldLayoutId id="2147483929" r:id="rId18"/>
  </p:sldLayoutIdLst>
  <p:transition spd="slow">
    <p:push dir="u"/>
  </p:transition>
  <p:hf hdr="0" dt="0"/>
  <p:txStyles>
    <p:titleStyle>
      <a:lvl1pPr algn="l" defTabSz="914150" rtl="0" eaLnBrk="1" latinLnBrk="0" hangingPunct="1">
        <a:lnSpc>
          <a:spcPts val="2800"/>
        </a:lnSpc>
        <a:spcBef>
          <a:spcPct val="0"/>
        </a:spcBef>
        <a:buNone/>
        <a:defRPr kumimoji="1" sz="2800" b="1" i="0" kern="1200" baseline="0">
          <a:solidFill>
            <a:schemeClr val="tx1"/>
          </a:solidFill>
          <a:latin typeface="Calibri" panose="020F0502020204030204" pitchFamily="34" charset="0"/>
          <a:ea typeface="メイリオ" pitchFamily="50" charset="-128"/>
          <a:cs typeface="Calibri" pitchFamily="34" charset="0"/>
        </a:defRPr>
      </a:lvl1pPr>
    </p:titleStyle>
    <p:bodyStyle>
      <a:lvl1pPr marL="457071" indent="-457071" algn="l" defTabSz="914150" rtl="0" eaLnBrk="1" latinLnBrk="0" hangingPunct="1">
        <a:spcBef>
          <a:spcPct val="20000"/>
        </a:spcBef>
        <a:buClr>
          <a:srgbClr val="4C4948"/>
        </a:buClr>
        <a:buFont typeface="Arial" panose="020B0604020202020204" pitchFamily="34" charset="0"/>
        <a:buChar char="•"/>
        <a:defRPr kumimoji="1" sz="2000" b="0" i="0" kern="1200" baseline="0">
          <a:solidFill>
            <a:schemeClr val="tx1"/>
          </a:solidFill>
          <a:latin typeface="Calibri" panose="020F0502020204030204" pitchFamily="34" charset="0"/>
          <a:ea typeface="メイリオ" pitchFamily="50" charset="-128"/>
          <a:cs typeface="Calibri" pitchFamily="34" charset="0"/>
        </a:defRPr>
      </a:lvl1pPr>
      <a:lvl2pPr marL="742745" indent="-285677" algn="l" defTabSz="914150" rtl="0" eaLnBrk="1" latinLnBrk="0" hangingPunct="1">
        <a:spcBef>
          <a:spcPct val="20000"/>
        </a:spcBef>
        <a:buClr>
          <a:srgbClr val="4C4948"/>
        </a:buClr>
        <a:buFont typeface="Arial" pitchFamily="34" charset="0"/>
        <a:buChar char="–"/>
        <a:defRPr kumimoji="1" sz="2000" b="0" i="0" kern="1200">
          <a:solidFill>
            <a:schemeClr val="tx1"/>
          </a:solidFill>
          <a:latin typeface="Calibri" panose="020F0502020204030204" pitchFamily="34" charset="0"/>
          <a:ea typeface="メイリオ" pitchFamily="50" charset="-128"/>
          <a:cs typeface="Calibri" pitchFamily="34" charset="0"/>
        </a:defRPr>
      </a:lvl2pPr>
      <a:lvl3pPr marL="1142690" indent="-228541" algn="l" defTabSz="914150" rtl="0" eaLnBrk="1" latinLnBrk="0" hangingPunct="1">
        <a:spcBef>
          <a:spcPct val="20000"/>
        </a:spcBef>
        <a:buClr>
          <a:srgbClr val="4C4948"/>
        </a:buClr>
        <a:buFont typeface="Arial" pitchFamily="34" charset="0"/>
        <a:buChar char="•"/>
        <a:defRPr kumimoji="1" sz="2000" b="0" i="0" kern="1200" baseline="0">
          <a:solidFill>
            <a:schemeClr val="tx1"/>
          </a:solidFill>
          <a:latin typeface="Calibri" panose="020F0502020204030204" pitchFamily="34" charset="0"/>
          <a:ea typeface="メイリオ" pitchFamily="50" charset="-128"/>
          <a:cs typeface="Calibri" pitchFamily="34" charset="0"/>
        </a:defRPr>
      </a:lvl3pPr>
      <a:lvl4pPr marL="1599760" indent="-228541" algn="l" defTabSz="914150" rtl="0" eaLnBrk="1" latinLnBrk="0" hangingPunct="1">
        <a:spcBef>
          <a:spcPct val="20000"/>
        </a:spcBef>
        <a:buClr>
          <a:srgbClr val="4C4948"/>
        </a:buClr>
        <a:buFont typeface="Arial" pitchFamily="34" charset="0"/>
        <a:buChar char="–"/>
        <a:defRPr kumimoji="1" sz="2000" b="0" i="0" kern="1200" baseline="0">
          <a:solidFill>
            <a:schemeClr val="tx1"/>
          </a:solidFill>
          <a:latin typeface="Calibri" panose="020F0502020204030204" pitchFamily="34" charset="0"/>
          <a:ea typeface="メイリオ" pitchFamily="50" charset="-128"/>
          <a:cs typeface="Calibri" pitchFamily="34" charset="0"/>
        </a:defRPr>
      </a:lvl4pPr>
      <a:lvl5pPr marL="2056831" indent="-228541" algn="l" defTabSz="914150" rtl="0" eaLnBrk="1" latinLnBrk="0" hangingPunct="1">
        <a:spcBef>
          <a:spcPct val="20000"/>
        </a:spcBef>
        <a:buClr>
          <a:srgbClr val="4C4948"/>
        </a:buClr>
        <a:buFont typeface="Arial" pitchFamily="34" charset="0"/>
        <a:buChar char="»"/>
        <a:defRPr kumimoji="1" sz="2000" b="0" i="0" kern="1200" baseline="0">
          <a:solidFill>
            <a:schemeClr val="tx1"/>
          </a:solidFill>
          <a:latin typeface="Calibri" panose="020F0502020204030204" pitchFamily="34" charset="0"/>
          <a:ea typeface="メイリオ" pitchFamily="50" charset="-128"/>
          <a:cs typeface="Calibri" pitchFamily="34" charset="0"/>
        </a:defRPr>
      </a:lvl5pPr>
      <a:lvl6pPr marL="2513910" indent="-228541" algn="l" defTabSz="91415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0986" indent="-228541" algn="l" defTabSz="91415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061" indent="-228541" algn="l" defTabSz="91415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5142" indent="-228541" algn="l" defTabSz="91415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150" rtl="0" eaLnBrk="1" latinLnBrk="0" hangingPunct="1">
        <a:defRPr kumimoji="1" sz="1867" kern="1200">
          <a:solidFill>
            <a:schemeClr val="tx1"/>
          </a:solidFill>
          <a:latin typeface="+mn-lt"/>
          <a:ea typeface="+mn-ea"/>
          <a:cs typeface="+mn-cs"/>
        </a:defRPr>
      </a:lvl1pPr>
      <a:lvl2pPr marL="457071" algn="l" defTabSz="914150" rtl="0" eaLnBrk="1" latinLnBrk="0" hangingPunct="1">
        <a:defRPr kumimoji="1" sz="1867" kern="1200">
          <a:solidFill>
            <a:schemeClr val="tx1"/>
          </a:solidFill>
          <a:latin typeface="+mn-lt"/>
          <a:ea typeface="+mn-ea"/>
          <a:cs typeface="+mn-cs"/>
        </a:defRPr>
      </a:lvl2pPr>
      <a:lvl3pPr marL="914150" algn="l" defTabSz="914150" rtl="0" eaLnBrk="1" latinLnBrk="0" hangingPunct="1">
        <a:defRPr kumimoji="1" sz="1867" kern="1200">
          <a:solidFill>
            <a:schemeClr val="tx1"/>
          </a:solidFill>
          <a:latin typeface="+mn-lt"/>
          <a:ea typeface="+mn-ea"/>
          <a:cs typeface="+mn-cs"/>
        </a:defRPr>
      </a:lvl3pPr>
      <a:lvl4pPr marL="1371226" algn="l" defTabSz="914150" rtl="0" eaLnBrk="1" latinLnBrk="0" hangingPunct="1">
        <a:defRPr kumimoji="1" sz="1867" kern="1200">
          <a:solidFill>
            <a:schemeClr val="tx1"/>
          </a:solidFill>
          <a:latin typeface="+mn-lt"/>
          <a:ea typeface="+mn-ea"/>
          <a:cs typeface="+mn-cs"/>
        </a:defRPr>
      </a:lvl4pPr>
      <a:lvl5pPr marL="1828301" algn="l" defTabSz="914150" rtl="0" eaLnBrk="1" latinLnBrk="0" hangingPunct="1">
        <a:defRPr kumimoji="1" sz="1867" kern="1200">
          <a:solidFill>
            <a:schemeClr val="tx1"/>
          </a:solidFill>
          <a:latin typeface="+mn-lt"/>
          <a:ea typeface="+mn-ea"/>
          <a:cs typeface="+mn-cs"/>
        </a:defRPr>
      </a:lvl5pPr>
      <a:lvl6pPr marL="2285382" algn="l" defTabSz="914150" rtl="0" eaLnBrk="1" latinLnBrk="0" hangingPunct="1">
        <a:defRPr kumimoji="1" sz="1867" kern="1200">
          <a:solidFill>
            <a:schemeClr val="tx1"/>
          </a:solidFill>
          <a:latin typeface="+mn-lt"/>
          <a:ea typeface="+mn-ea"/>
          <a:cs typeface="+mn-cs"/>
        </a:defRPr>
      </a:lvl6pPr>
      <a:lvl7pPr marL="2742450" algn="l" defTabSz="914150" rtl="0" eaLnBrk="1" latinLnBrk="0" hangingPunct="1">
        <a:defRPr kumimoji="1" sz="1867" kern="1200">
          <a:solidFill>
            <a:schemeClr val="tx1"/>
          </a:solidFill>
          <a:latin typeface="+mn-lt"/>
          <a:ea typeface="+mn-ea"/>
          <a:cs typeface="+mn-cs"/>
        </a:defRPr>
      </a:lvl7pPr>
      <a:lvl8pPr marL="3199520" algn="l" defTabSz="914150" rtl="0" eaLnBrk="1" latinLnBrk="0" hangingPunct="1">
        <a:defRPr kumimoji="1" sz="1867" kern="1200">
          <a:solidFill>
            <a:schemeClr val="tx1"/>
          </a:solidFill>
          <a:latin typeface="+mn-lt"/>
          <a:ea typeface="+mn-ea"/>
          <a:cs typeface="+mn-cs"/>
        </a:defRPr>
      </a:lvl8pPr>
      <a:lvl9pPr marL="3656591" algn="l" defTabSz="914150" rtl="0" eaLnBrk="1" latinLnBrk="0" hangingPunct="1">
        <a:defRPr kumimoji="1"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77">
          <p15:clr>
            <a:srgbClr val="F26B43"/>
          </p15:clr>
        </p15:guide>
        <p15:guide id="2" pos="189" userDrawn="1">
          <p15:clr>
            <a:srgbClr val="F26B43"/>
          </p15:clr>
        </p15:guide>
        <p15:guide id="3" pos="7491" userDrawn="1">
          <p15:clr>
            <a:srgbClr val="F26B43"/>
          </p15:clr>
        </p15:guide>
        <p15:guide id="4" orient="horz" pos="4042">
          <p15:clr>
            <a:srgbClr val="F26B43"/>
          </p15:clr>
        </p15:guide>
        <p15:guide id="5" pos="370" userDrawn="1">
          <p15:clr>
            <a:srgbClr val="F26B43"/>
          </p15:clr>
        </p15:guide>
        <p15:guide id="6" orient="horz" pos="40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7FFE544D_1C73D5C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tree with pink flowers next to a body of water and a mountain&#10;&#10;Description automatically generated with medium confidence">
            <a:extLst>
              <a:ext uri="{FF2B5EF4-FFF2-40B4-BE49-F238E27FC236}">
                <a16:creationId xmlns:a16="http://schemas.microsoft.com/office/drawing/2014/main" id="{9EA1A039-D49A-66B6-1E20-21DA1B6871B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22739" r="-1" b="24071"/>
          <a:stretch/>
        </p:blipFill>
        <p:spPr>
          <a:xfrm>
            <a:off x="740296" y="9215"/>
            <a:ext cx="11459359" cy="3428494"/>
          </a:xfrm>
          <a:noFill/>
        </p:spPr>
      </p:pic>
      <p:sp>
        <p:nvSpPr>
          <p:cNvPr id="10" name="Title 2">
            <a:extLst>
              <a:ext uri="{FF2B5EF4-FFF2-40B4-BE49-F238E27FC236}">
                <a16:creationId xmlns:a16="http://schemas.microsoft.com/office/drawing/2014/main" id="{2CC635BF-1157-07B8-6E92-D592E0F77229}"/>
              </a:ext>
            </a:extLst>
          </p:cNvPr>
          <p:cNvSpPr>
            <a:spLocks noGrp="1"/>
          </p:cNvSpPr>
          <p:nvPr>
            <p:ph type="ctrTitle"/>
          </p:nvPr>
        </p:nvSpPr>
        <p:spPr>
          <a:xfrm>
            <a:off x="1194730" y="3956816"/>
            <a:ext cx="8528110" cy="606871"/>
          </a:xfrm>
        </p:spPr>
        <p:txBody>
          <a:bodyPr>
            <a:normAutofit/>
          </a:bodyPr>
          <a:lstStyle/>
          <a:p>
            <a:r>
              <a:rPr lang="en-US" sz="3200" dirty="0">
                <a:latin typeface="Calibri"/>
                <a:ea typeface="メイリオ"/>
                <a:cs typeface="Calibri"/>
              </a:rPr>
              <a:t>CTI AML NK </a:t>
            </a:r>
            <a:r>
              <a:rPr lang="en-US" sz="3200" dirty="0" err="1">
                <a:latin typeface="Calibri"/>
                <a:ea typeface="メイリオ"/>
                <a:cs typeface="Calibri"/>
              </a:rPr>
              <a:t>scRNAseq</a:t>
            </a:r>
            <a:r>
              <a:rPr lang="en-US" sz="3200" dirty="0">
                <a:latin typeface="Calibri"/>
                <a:ea typeface="メイリオ"/>
                <a:cs typeface="Calibri"/>
              </a:rPr>
              <a:t> data analysis package</a:t>
            </a:r>
          </a:p>
        </p:txBody>
      </p:sp>
      <p:sp>
        <p:nvSpPr>
          <p:cNvPr id="14" name="Text Placeholder 4">
            <a:extLst>
              <a:ext uri="{FF2B5EF4-FFF2-40B4-BE49-F238E27FC236}">
                <a16:creationId xmlns:a16="http://schemas.microsoft.com/office/drawing/2014/main" id="{9E7624AB-DFD1-EDE3-567E-687EAB7DA72B}"/>
              </a:ext>
            </a:extLst>
          </p:cNvPr>
          <p:cNvSpPr>
            <a:spLocks noGrp="1"/>
          </p:cNvSpPr>
          <p:nvPr>
            <p:ph type="body" sz="quarter" idx="24"/>
          </p:nvPr>
        </p:nvSpPr>
        <p:spPr>
          <a:xfrm>
            <a:off x="1194728" y="5336915"/>
            <a:ext cx="7699670" cy="234001"/>
          </a:xfrm>
        </p:spPr>
        <p:txBody>
          <a:bodyPr vert="horz" lIns="0" tIns="0" rIns="0" bIns="0" rtlCol="0" anchor="t">
            <a:noAutofit/>
          </a:bodyPr>
          <a:lstStyle/>
          <a:p>
            <a:r>
              <a:rPr lang="en-US" dirty="0">
                <a:latin typeface="Calibri"/>
                <a:ea typeface="メイリオ"/>
                <a:cs typeface="Calibri"/>
              </a:rPr>
              <a:t>Computational Oncology_ RDI</a:t>
            </a:r>
            <a:endParaRPr lang="en-US" dirty="0"/>
          </a:p>
        </p:txBody>
      </p:sp>
      <p:sp>
        <p:nvSpPr>
          <p:cNvPr id="16" name="Text Placeholder 5">
            <a:extLst>
              <a:ext uri="{FF2B5EF4-FFF2-40B4-BE49-F238E27FC236}">
                <a16:creationId xmlns:a16="http://schemas.microsoft.com/office/drawing/2014/main" id="{13C8D921-EF35-085D-8E07-8E91676B3472}"/>
              </a:ext>
            </a:extLst>
          </p:cNvPr>
          <p:cNvSpPr>
            <a:spLocks noGrp="1"/>
          </p:cNvSpPr>
          <p:nvPr>
            <p:ph type="body" sz="quarter" idx="25"/>
          </p:nvPr>
        </p:nvSpPr>
        <p:spPr>
          <a:xfrm>
            <a:off x="1194728" y="5670571"/>
            <a:ext cx="7699670" cy="234001"/>
          </a:xfrm>
        </p:spPr>
        <p:txBody>
          <a:bodyPr/>
          <a:lstStyle/>
          <a:p>
            <a:r>
              <a:rPr lang="en-US"/>
              <a:t>Jan-16 -2024</a:t>
            </a:r>
            <a:endParaRPr lang="en-US" dirty="0"/>
          </a:p>
        </p:txBody>
      </p:sp>
      <p:sp>
        <p:nvSpPr>
          <p:cNvPr id="18" name="Text Placeholder 6">
            <a:extLst>
              <a:ext uri="{FF2B5EF4-FFF2-40B4-BE49-F238E27FC236}">
                <a16:creationId xmlns:a16="http://schemas.microsoft.com/office/drawing/2014/main" id="{7FDB0E95-3F03-80CB-71CC-3E62DB392DD0}"/>
              </a:ext>
            </a:extLst>
          </p:cNvPr>
          <p:cNvSpPr>
            <a:spLocks noGrp="1"/>
          </p:cNvSpPr>
          <p:nvPr>
            <p:ph type="body" sz="quarter" idx="26"/>
          </p:nvPr>
        </p:nvSpPr>
        <p:spPr>
          <a:xfrm>
            <a:off x="1194728" y="4997510"/>
            <a:ext cx="7699670" cy="339405"/>
          </a:xfrm>
        </p:spPr>
        <p:txBody>
          <a:bodyPr vert="horz" lIns="0" tIns="0" rIns="0" bIns="0" rtlCol="0" anchor="t">
            <a:noAutofit/>
          </a:bodyPr>
          <a:lstStyle/>
          <a:p>
            <a:r>
              <a:rPr lang="en-US" dirty="0">
                <a:latin typeface="Calibri"/>
                <a:ea typeface="メイリオ"/>
                <a:cs typeface="Calibri"/>
              </a:rPr>
              <a:t>Yao Zhan</a:t>
            </a:r>
            <a:endParaRPr lang="en-US" dirty="0"/>
          </a:p>
        </p:txBody>
      </p:sp>
    </p:spTree>
    <p:extLst>
      <p:ext uri="{BB962C8B-B14F-4D97-AF65-F5344CB8AC3E}">
        <p14:creationId xmlns:p14="http://schemas.microsoft.com/office/powerpoint/2010/main" val="350270287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44FEA12-2AE8-EDFE-6096-124FC1B7EBA3}"/>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0533C20E-55F2-CC3C-19FA-BDDE5BB3C632}"/>
              </a:ext>
            </a:extLst>
          </p:cNvPr>
          <p:cNvSpPr>
            <a:spLocks noGrp="1"/>
          </p:cNvSpPr>
          <p:nvPr>
            <p:ph type="title"/>
          </p:nvPr>
        </p:nvSpPr>
        <p:spPr>
          <a:xfrm>
            <a:off x="606078" y="161605"/>
            <a:ext cx="11491187" cy="685801"/>
          </a:xfrm>
        </p:spPr>
        <p:txBody>
          <a:bodyPr>
            <a:normAutofit fontScale="90000"/>
          </a:bodyPr>
          <a:lstStyle/>
          <a:p>
            <a:r>
              <a:rPr lang="en-US" dirty="0"/>
              <a:t>Exploring the expression NK cell activating and inhibitory receptors in NK samples </a:t>
            </a:r>
          </a:p>
        </p:txBody>
      </p:sp>
      <p:sp>
        <p:nvSpPr>
          <p:cNvPr id="5" name="Slide Number Placeholder 4">
            <a:extLst>
              <a:ext uri="{FF2B5EF4-FFF2-40B4-BE49-F238E27FC236}">
                <a16:creationId xmlns:a16="http://schemas.microsoft.com/office/drawing/2014/main" id="{8AF172B7-0468-14FB-A5CE-27ECAC397247}"/>
              </a:ext>
            </a:extLst>
          </p:cNvPr>
          <p:cNvSpPr>
            <a:spLocks noGrp="1"/>
          </p:cNvSpPr>
          <p:nvPr>
            <p:ph type="sldNum" sz="quarter" idx="4"/>
          </p:nvPr>
        </p:nvSpPr>
        <p:spPr>
          <a:xfrm>
            <a:off x="1184610" y="6523001"/>
            <a:ext cx="294928" cy="196131"/>
          </a:xfrm>
        </p:spPr>
        <p:txBody>
          <a:bodyPr/>
          <a:lstStyle/>
          <a:p>
            <a:pPr defTabSz="1218810"/>
            <a:fld id="{E9B57936-92EF-4126-AE48-1D9D36D15E98}" type="slidenum">
              <a:rPr lang="ja-JP" altLang="en-US" smtClean="0"/>
              <a:pPr defTabSz="1218810"/>
              <a:t>10</a:t>
            </a:fld>
            <a:endParaRPr lang="ja-JP" altLang="en-US"/>
          </a:p>
        </p:txBody>
      </p:sp>
      <p:sp>
        <p:nvSpPr>
          <p:cNvPr id="6" name="Text Placeholder 5">
            <a:extLst>
              <a:ext uri="{FF2B5EF4-FFF2-40B4-BE49-F238E27FC236}">
                <a16:creationId xmlns:a16="http://schemas.microsoft.com/office/drawing/2014/main" id="{00C7CEFC-DCF7-FB75-6A58-971D47145987}"/>
              </a:ext>
            </a:extLst>
          </p:cNvPr>
          <p:cNvSpPr>
            <a:spLocks noGrp="1"/>
          </p:cNvSpPr>
          <p:nvPr>
            <p:ph type="body" sz="quarter" idx="16"/>
          </p:nvPr>
        </p:nvSpPr>
        <p:spPr>
          <a:xfrm>
            <a:off x="1479538" y="6523001"/>
            <a:ext cx="6968348" cy="205613"/>
          </a:xfrm>
        </p:spPr>
        <p:txBody>
          <a:bodyPr/>
          <a:lstStyle/>
          <a:p>
            <a:endParaRPr lang="en-US"/>
          </a:p>
        </p:txBody>
      </p:sp>
      <p:pic>
        <p:nvPicPr>
          <p:cNvPr id="8" name="Picture 7">
            <a:extLst>
              <a:ext uri="{FF2B5EF4-FFF2-40B4-BE49-F238E27FC236}">
                <a16:creationId xmlns:a16="http://schemas.microsoft.com/office/drawing/2014/main" id="{FF4BA029-1D9E-2627-132E-098C4A68C510}"/>
              </a:ext>
            </a:extLst>
          </p:cNvPr>
          <p:cNvPicPr>
            <a:picLocks noChangeAspect="1"/>
          </p:cNvPicPr>
          <p:nvPr/>
        </p:nvPicPr>
        <p:blipFill>
          <a:blip r:embed="rId2"/>
          <a:stretch>
            <a:fillRect/>
          </a:stretch>
        </p:blipFill>
        <p:spPr>
          <a:xfrm>
            <a:off x="2876670" y="847406"/>
            <a:ext cx="7172325" cy="5553075"/>
          </a:xfrm>
          <a:prstGeom prst="rect">
            <a:avLst/>
          </a:prstGeom>
        </p:spPr>
      </p:pic>
      <p:sp>
        <p:nvSpPr>
          <p:cNvPr id="9" name="Rounded Rectangle 12">
            <a:extLst>
              <a:ext uri="{FF2B5EF4-FFF2-40B4-BE49-F238E27FC236}">
                <a16:creationId xmlns:a16="http://schemas.microsoft.com/office/drawing/2014/main" id="{EC6C8995-9B3D-21F8-90DD-B2EC779EEEF7}"/>
              </a:ext>
            </a:extLst>
          </p:cNvPr>
          <p:cNvSpPr/>
          <p:nvPr/>
        </p:nvSpPr>
        <p:spPr>
          <a:xfrm>
            <a:off x="2610367" y="889528"/>
            <a:ext cx="6208488" cy="2372656"/>
          </a:xfrm>
          <a:prstGeom prst="round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D377E0B-F58A-2CB3-6E6B-E9F39F21A06A}"/>
              </a:ext>
            </a:extLst>
          </p:cNvPr>
          <p:cNvSpPr txBox="1"/>
          <p:nvPr/>
        </p:nvSpPr>
        <p:spPr>
          <a:xfrm rot="16200000">
            <a:off x="2275932" y="1845427"/>
            <a:ext cx="1627975" cy="369332"/>
          </a:xfrm>
          <a:prstGeom prst="rect">
            <a:avLst/>
          </a:prstGeom>
          <a:noFill/>
        </p:spPr>
        <p:txBody>
          <a:bodyPr wrap="square" rtlCol="0">
            <a:spAutoFit/>
          </a:bodyPr>
          <a:lstStyle/>
          <a:p>
            <a:r>
              <a:rPr lang="en-US" dirty="0"/>
              <a:t>NK activation</a:t>
            </a:r>
          </a:p>
        </p:txBody>
      </p:sp>
      <p:sp>
        <p:nvSpPr>
          <p:cNvPr id="11" name="Rounded Rectangle 14">
            <a:extLst>
              <a:ext uri="{FF2B5EF4-FFF2-40B4-BE49-F238E27FC236}">
                <a16:creationId xmlns:a16="http://schemas.microsoft.com/office/drawing/2014/main" id="{479F5897-384A-A9D0-947B-05B43EEB77E2}"/>
              </a:ext>
            </a:extLst>
          </p:cNvPr>
          <p:cNvSpPr/>
          <p:nvPr/>
        </p:nvSpPr>
        <p:spPr>
          <a:xfrm>
            <a:off x="2610366" y="3304306"/>
            <a:ext cx="6208487" cy="2800592"/>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8A18933B-6B3C-3787-EDA3-13A104796B13}"/>
              </a:ext>
            </a:extLst>
          </p:cNvPr>
          <p:cNvSpPr txBox="1"/>
          <p:nvPr/>
        </p:nvSpPr>
        <p:spPr>
          <a:xfrm rot="16200000">
            <a:off x="2159267" y="4272812"/>
            <a:ext cx="1908139" cy="369332"/>
          </a:xfrm>
          <a:prstGeom prst="rect">
            <a:avLst/>
          </a:prstGeom>
          <a:noFill/>
        </p:spPr>
        <p:txBody>
          <a:bodyPr wrap="square" rtlCol="0">
            <a:spAutoFit/>
          </a:bodyPr>
          <a:lstStyle/>
          <a:p>
            <a:r>
              <a:rPr lang="en-US" dirty="0"/>
              <a:t>NK Inhibitory</a:t>
            </a:r>
          </a:p>
        </p:txBody>
      </p:sp>
      <p:sp>
        <p:nvSpPr>
          <p:cNvPr id="13" name="TextBox 12">
            <a:extLst>
              <a:ext uri="{FF2B5EF4-FFF2-40B4-BE49-F238E27FC236}">
                <a16:creationId xmlns:a16="http://schemas.microsoft.com/office/drawing/2014/main" id="{6BDD1255-8F02-AD47-983D-47121AD30F07}"/>
              </a:ext>
            </a:extLst>
          </p:cNvPr>
          <p:cNvSpPr txBox="1"/>
          <p:nvPr/>
        </p:nvSpPr>
        <p:spPr>
          <a:xfrm>
            <a:off x="1510276" y="6160061"/>
            <a:ext cx="10586989" cy="307777"/>
          </a:xfrm>
          <a:prstGeom prst="rect">
            <a:avLst/>
          </a:prstGeom>
          <a:noFill/>
        </p:spPr>
        <p:txBody>
          <a:bodyPr wrap="square" rtlCol="0">
            <a:spAutoFit/>
          </a:bodyPr>
          <a:lstStyle/>
          <a:p>
            <a:pPr marL="285750" indent="-285750">
              <a:buFont typeface="Wingdings" panose="05000000000000000000" pitchFamily="2" charset="2"/>
              <a:buChar char="§"/>
            </a:pPr>
            <a:r>
              <a:rPr lang="en-US" sz="1400" dirty="0"/>
              <a:t>NK activation receptor expression was downregulated in BW NK cells</a:t>
            </a:r>
            <a:endParaRPr lang="en-US" sz="1400" b="1" dirty="0"/>
          </a:p>
        </p:txBody>
      </p:sp>
    </p:spTree>
    <p:extLst>
      <p:ext uri="{BB962C8B-B14F-4D97-AF65-F5344CB8AC3E}">
        <p14:creationId xmlns:p14="http://schemas.microsoft.com/office/powerpoint/2010/main" val="244529686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DD3FFCA-7844-96F8-F147-67DE4900ACCA}"/>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8764E997-9B67-88DD-659C-5B4F07BD4774}"/>
              </a:ext>
            </a:extLst>
          </p:cNvPr>
          <p:cNvSpPr>
            <a:spLocks noGrp="1"/>
          </p:cNvSpPr>
          <p:nvPr>
            <p:ph type="title"/>
          </p:nvPr>
        </p:nvSpPr>
        <p:spPr>
          <a:xfrm>
            <a:off x="401923" y="129666"/>
            <a:ext cx="10981124" cy="685801"/>
          </a:xfrm>
        </p:spPr>
        <p:txBody>
          <a:bodyPr>
            <a:normAutofit fontScale="90000"/>
          </a:bodyPr>
          <a:lstStyle/>
          <a:p>
            <a:r>
              <a:rPr lang="en-US" dirty="0"/>
              <a:t>Exploring the expression NK resistance genes in NK samples (</a:t>
            </a:r>
            <a:r>
              <a:rPr lang="en-US" b="0" i="0" dirty="0">
                <a:solidFill>
                  <a:srgbClr val="212121"/>
                </a:solidFill>
                <a:effectLst/>
                <a:latin typeface="BlinkMacSystemFont"/>
              </a:rPr>
              <a:t>PMID: 38091953</a:t>
            </a:r>
            <a:r>
              <a:rPr lang="en-US" dirty="0"/>
              <a:t>)</a:t>
            </a:r>
          </a:p>
        </p:txBody>
      </p:sp>
      <p:sp>
        <p:nvSpPr>
          <p:cNvPr id="5" name="Slide Number Placeholder 4">
            <a:extLst>
              <a:ext uri="{FF2B5EF4-FFF2-40B4-BE49-F238E27FC236}">
                <a16:creationId xmlns:a16="http://schemas.microsoft.com/office/drawing/2014/main" id="{DD15021C-0CEF-0A36-32CC-C1AF8F51F4B7}"/>
              </a:ext>
            </a:extLst>
          </p:cNvPr>
          <p:cNvSpPr>
            <a:spLocks noGrp="1"/>
          </p:cNvSpPr>
          <p:nvPr>
            <p:ph type="sldNum" sz="quarter" idx="4"/>
          </p:nvPr>
        </p:nvSpPr>
        <p:spPr/>
        <p:txBody>
          <a:bodyPr/>
          <a:lstStyle/>
          <a:p>
            <a:pPr defTabSz="1218810"/>
            <a:fld id="{E9B57936-92EF-4126-AE48-1D9D36D15E98}" type="slidenum">
              <a:rPr lang="ja-JP" altLang="en-US" smtClean="0"/>
              <a:pPr defTabSz="1218810"/>
              <a:t>11</a:t>
            </a:fld>
            <a:endParaRPr lang="ja-JP" altLang="en-US"/>
          </a:p>
        </p:txBody>
      </p:sp>
      <p:sp>
        <p:nvSpPr>
          <p:cNvPr id="6" name="Text Placeholder 5">
            <a:extLst>
              <a:ext uri="{FF2B5EF4-FFF2-40B4-BE49-F238E27FC236}">
                <a16:creationId xmlns:a16="http://schemas.microsoft.com/office/drawing/2014/main" id="{1EA38220-0D48-68F7-8F4F-76A01C9ED9CC}"/>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6CDCF8A6-2A68-3DA2-F162-6F547A706F28}"/>
              </a:ext>
            </a:extLst>
          </p:cNvPr>
          <p:cNvPicPr>
            <a:picLocks noChangeAspect="1"/>
          </p:cNvPicPr>
          <p:nvPr/>
        </p:nvPicPr>
        <p:blipFill>
          <a:blip r:embed="rId2"/>
          <a:stretch>
            <a:fillRect/>
          </a:stretch>
        </p:blipFill>
        <p:spPr>
          <a:xfrm>
            <a:off x="2699654" y="1277145"/>
            <a:ext cx="5753100" cy="3467100"/>
          </a:xfrm>
          <a:prstGeom prst="rect">
            <a:avLst/>
          </a:prstGeom>
        </p:spPr>
      </p:pic>
      <p:sp>
        <p:nvSpPr>
          <p:cNvPr id="10" name="TextBox 9">
            <a:extLst>
              <a:ext uri="{FF2B5EF4-FFF2-40B4-BE49-F238E27FC236}">
                <a16:creationId xmlns:a16="http://schemas.microsoft.com/office/drawing/2014/main" id="{7E0F0F36-4413-B41D-09D0-EC8D03C72CC8}"/>
              </a:ext>
            </a:extLst>
          </p:cNvPr>
          <p:cNvSpPr txBox="1"/>
          <p:nvPr/>
        </p:nvSpPr>
        <p:spPr>
          <a:xfrm>
            <a:off x="1000213" y="5156569"/>
            <a:ext cx="10586989" cy="954107"/>
          </a:xfrm>
          <a:prstGeom prst="rect">
            <a:avLst/>
          </a:prstGeom>
          <a:noFill/>
        </p:spPr>
        <p:txBody>
          <a:bodyPr wrap="square" rtlCol="0">
            <a:spAutoFit/>
          </a:bodyPr>
          <a:lstStyle/>
          <a:p>
            <a:pPr marL="285750" indent="-285750">
              <a:buFont typeface="Wingdings" panose="05000000000000000000" pitchFamily="2" charset="2"/>
              <a:buChar char="§"/>
            </a:pPr>
            <a:r>
              <a:rPr lang="en-US" sz="1400" dirty="0"/>
              <a:t>NK resistance gene list is from the paper: </a:t>
            </a:r>
          </a:p>
          <a:p>
            <a:r>
              <a:rPr lang="en-US" sz="1400" dirty="0"/>
              <a:t>        Single-cell functional genomics reveals determinants of sensitivity and resistance to natural killer cells in blood cancers (suggested by </a:t>
            </a:r>
            <a:r>
              <a:rPr lang="en-US" sz="1400" dirty="0" err="1"/>
              <a:t>Cici</a:t>
            </a:r>
            <a:r>
              <a:rPr lang="en-US" sz="1400" dirty="0"/>
              <a:t>)</a:t>
            </a:r>
          </a:p>
          <a:p>
            <a:pPr marL="285750" indent="-285750">
              <a:buFont typeface="Wingdings" panose="05000000000000000000" pitchFamily="2" charset="2"/>
              <a:buChar char="§"/>
            </a:pPr>
            <a:r>
              <a:rPr lang="en-US" sz="1400" dirty="0"/>
              <a:t>GMDS is moderately upregulated in BW NK compared with Fresh NK </a:t>
            </a:r>
          </a:p>
          <a:p>
            <a:pPr marL="285750" indent="-285750">
              <a:buFont typeface="Wingdings" panose="05000000000000000000" pitchFamily="2" charset="2"/>
              <a:buChar char="§"/>
            </a:pPr>
            <a:endParaRPr lang="en-US" sz="1400" b="1" dirty="0"/>
          </a:p>
        </p:txBody>
      </p:sp>
    </p:spTree>
    <p:extLst>
      <p:ext uri="{BB962C8B-B14F-4D97-AF65-F5344CB8AC3E}">
        <p14:creationId xmlns:p14="http://schemas.microsoft.com/office/powerpoint/2010/main" val="404827476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tree with pink flowers next to a body of water and a mountain&#10;&#10;Description automatically generated with medium confidence">
            <a:extLst>
              <a:ext uri="{FF2B5EF4-FFF2-40B4-BE49-F238E27FC236}">
                <a16:creationId xmlns:a16="http://schemas.microsoft.com/office/drawing/2014/main" id="{9EA1A039-D49A-66B6-1E20-21DA1B6871B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22739" r="-1" b="24071"/>
          <a:stretch/>
        </p:blipFill>
        <p:spPr>
          <a:xfrm>
            <a:off x="740296" y="9215"/>
            <a:ext cx="11459359" cy="3428494"/>
          </a:xfrm>
          <a:noFill/>
        </p:spPr>
      </p:pic>
      <p:sp>
        <p:nvSpPr>
          <p:cNvPr id="10" name="Title 2">
            <a:extLst>
              <a:ext uri="{FF2B5EF4-FFF2-40B4-BE49-F238E27FC236}">
                <a16:creationId xmlns:a16="http://schemas.microsoft.com/office/drawing/2014/main" id="{2CC635BF-1157-07B8-6E92-D592E0F77229}"/>
              </a:ext>
            </a:extLst>
          </p:cNvPr>
          <p:cNvSpPr>
            <a:spLocks noGrp="1"/>
          </p:cNvSpPr>
          <p:nvPr>
            <p:ph type="ctrTitle"/>
          </p:nvPr>
        </p:nvSpPr>
        <p:spPr>
          <a:xfrm>
            <a:off x="1194730" y="3956816"/>
            <a:ext cx="8528110" cy="606871"/>
          </a:xfrm>
        </p:spPr>
        <p:txBody>
          <a:bodyPr>
            <a:normAutofit fontScale="90000"/>
          </a:bodyPr>
          <a:lstStyle/>
          <a:p>
            <a:r>
              <a:rPr lang="en-US" sz="3200" dirty="0">
                <a:latin typeface="Calibri"/>
                <a:ea typeface="メイリオ"/>
                <a:cs typeface="Calibri"/>
              </a:rPr>
              <a:t>CTI AML NK </a:t>
            </a:r>
            <a:r>
              <a:rPr lang="en-US" sz="3200" dirty="0" err="1">
                <a:latin typeface="Calibri"/>
                <a:ea typeface="メイリオ"/>
                <a:cs typeface="Calibri"/>
              </a:rPr>
              <a:t>scRNAseq</a:t>
            </a:r>
            <a:r>
              <a:rPr lang="en-US" sz="3200" dirty="0">
                <a:latin typeface="Calibri"/>
                <a:ea typeface="メイリオ"/>
                <a:cs typeface="Calibri"/>
              </a:rPr>
              <a:t> data analysis package:</a:t>
            </a:r>
            <a:br>
              <a:rPr lang="en-US" sz="3200" dirty="0">
                <a:latin typeface="Calibri"/>
                <a:ea typeface="メイリオ"/>
                <a:cs typeface="Calibri"/>
              </a:rPr>
            </a:br>
            <a:r>
              <a:rPr lang="en-US" sz="3200" dirty="0">
                <a:latin typeface="Calibri"/>
                <a:ea typeface="メイリオ"/>
                <a:cs typeface="Calibri"/>
              </a:rPr>
              <a:t>Batch1 + Batch2</a:t>
            </a:r>
          </a:p>
        </p:txBody>
      </p:sp>
      <p:sp>
        <p:nvSpPr>
          <p:cNvPr id="14" name="Text Placeholder 4">
            <a:extLst>
              <a:ext uri="{FF2B5EF4-FFF2-40B4-BE49-F238E27FC236}">
                <a16:creationId xmlns:a16="http://schemas.microsoft.com/office/drawing/2014/main" id="{9E7624AB-DFD1-EDE3-567E-687EAB7DA72B}"/>
              </a:ext>
            </a:extLst>
          </p:cNvPr>
          <p:cNvSpPr>
            <a:spLocks noGrp="1"/>
          </p:cNvSpPr>
          <p:nvPr>
            <p:ph type="body" sz="quarter" idx="24"/>
          </p:nvPr>
        </p:nvSpPr>
        <p:spPr>
          <a:xfrm>
            <a:off x="1194728" y="5336915"/>
            <a:ext cx="7699670" cy="234001"/>
          </a:xfrm>
        </p:spPr>
        <p:txBody>
          <a:bodyPr vert="horz" lIns="0" tIns="0" rIns="0" bIns="0" rtlCol="0" anchor="t">
            <a:noAutofit/>
          </a:bodyPr>
          <a:lstStyle/>
          <a:p>
            <a:r>
              <a:rPr lang="en-US" dirty="0">
                <a:latin typeface="Calibri"/>
                <a:ea typeface="メイリオ"/>
                <a:cs typeface="Calibri"/>
              </a:rPr>
              <a:t>Computational Oncology_ RDI</a:t>
            </a:r>
            <a:endParaRPr lang="en-US" dirty="0"/>
          </a:p>
        </p:txBody>
      </p:sp>
      <p:sp>
        <p:nvSpPr>
          <p:cNvPr id="16" name="Text Placeholder 5">
            <a:extLst>
              <a:ext uri="{FF2B5EF4-FFF2-40B4-BE49-F238E27FC236}">
                <a16:creationId xmlns:a16="http://schemas.microsoft.com/office/drawing/2014/main" id="{13C8D921-EF35-085D-8E07-8E91676B3472}"/>
              </a:ext>
            </a:extLst>
          </p:cNvPr>
          <p:cNvSpPr>
            <a:spLocks noGrp="1"/>
          </p:cNvSpPr>
          <p:nvPr>
            <p:ph type="body" sz="quarter" idx="25"/>
          </p:nvPr>
        </p:nvSpPr>
        <p:spPr>
          <a:xfrm>
            <a:off x="1194728" y="5670571"/>
            <a:ext cx="7699670" cy="234001"/>
          </a:xfrm>
        </p:spPr>
        <p:txBody>
          <a:bodyPr/>
          <a:lstStyle/>
          <a:p>
            <a:r>
              <a:rPr lang="en-US" dirty="0"/>
              <a:t>Feb-2 -2024</a:t>
            </a:r>
          </a:p>
        </p:txBody>
      </p:sp>
      <p:sp>
        <p:nvSpPr>
          <p:cNvPr id="18" name="Text Placeholder 6">
            <a:extLst>
              <a:ext uri="{FF2B5EF4-FFF2-40B4-BE49-F238E27FC236}">
                <a16:creationId xmlns:a16="http://schemas.microsoft.com/office/drawing/2014/main" id="{7FDB0E95-3F03-80CB-71CC-3E62DB392DD0}"/>
              </a:ext>
            </a:extLst>
          </p:cNvPr>
          <p:cNvSpPr>
            <a:spLocks noGrp="1"/>
          </p:cNvSpPr>
          <p:nvPr>
            <p:ph type="body" sz="quarter" idx="26"/>
          </p:nvPr>
        </p:nvSpPr>
        <p:spPr>
          <a:xfrm>
            <a:off x="1194728" y="4997510"/>
            <a:ext cx="7699670" cy="339405"/>
          </a:xfrm>
        </p:spPr>
        <p:txBody>
          <a:bodyPr vert="horz" lIns="0" tIns="0" rIns="0" bIns="0" rtlCol="0" anchor="t">
            <a:noAutofit/>
          </a:bodyPr>
          <a:lstStyle/>
          <a:p>
            <a:r>
              <a:rPr lang="en-US" dirty="0">
                <a:latin typeface="Calibri"/>
                <a:ea typeface="メイリオ"/>
                <a:cs typeface="Calibri"/>
              </a:rPr>
              <a:t>Yao Zhan</a:t>
            </a:r>
            <a:endParaRPr lang="en-US" dirty="0"/>
          </a:p>
        </p:txBody>
      </p:sp>
    </p:spTree>
    <p:extLst>
      <p:ext uri="{BB962C8B-B14F-4D97-AF65-F5344CB8AC3E}">
        <p14:creationId xmlns:p14="http://schemas.microsoft.com/office/powerpoint/2010/main" val="29391517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74FBF32-7433-D1DF-4C7E-33F4396A8921}"/>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4E6C8B72-1A55-DE3C-A22A-DAC91E937A96}"/>
              </a:ext>
            </a:extLst>
          </p:cNvPr>
          <p:cNvSpPr>
            <a:spLocks noGrp="1"/>
          </p:cNvSpPr>
          <p:nvPr>
            <p:ph type="title"/>
          </p:nvPr>
        </p:nvSpPr>
        <p:spPr/>
        <p:txBody>
          <a:bodyPr/>
          <a:lstStyle/>
          <a:p>
            <a:r>
              <a:rPr lang="en-US" dirty="0"/>
              <a:t>Batch1 sequencing samples and associated metadata information</a:t>
            </a:r>
          </a:p>
        </p:txBody>
      </p:sp>
      <p:sp>
        <p:nvSpPr>
          <p:cNvPr id="5" name="Slide Number Placeholder 4">
            <a:extLst>
              <a:ext uri="{FF2B5EF4-FFF2-40B4-BE49-F238E27FC236}">
                <a16:creationId xmlns:a16="http://schemas.microsoft.com/office/drawing/2014/main" id="{323E64CA-98ED-4EAF-3118-57DB6F458F8C}"/>
              </a:ext>
            </a:extLst>
          </p:cNvPr>
          <p:cNvSpPr>
            <a:spLocks noGrp="1"/>
          </p:cNvSpPr>
          <p:nvPr>
            <p:ph type="sldNum" sz="quarter" idx="4"/>
          </p:nvPr>
        </p:nvSpPr>
        <p:spPr/>
        <p:txBody>
          <a:bodyPr/>
          <a:lstStyle/>
          <a:p>
            <a:pPr defTabSz="1218810"/>
            <a:fld id="{E9B57936-92EF-4126-AE48-1D9D36D15E98}" type="slidenum">
              <a:rPr lang="ja-JP" altLang="en-US" smtClean="0"/>
              <a:pPr defTabSz="1218810"/>
              <a:t>13</a:t>
            </a:fld>
            <a:endParaRPr lang="ja-JP" altLang="en-US"/>
          </a:p>
        </p:txBody>
      </p:sp>
      <p:sp>
        <p:nvSpPr>
          <p:cNvPr id="6" name="Text Placeholder 5">
            <a:extLst>
              <a:ext uri="{FF2B5EF4-FFF2-40B4-BE49-F238E27FC236}">
                <a16:creationId xmlns:a16="http://schemas.microsoft.com/office/drawing/2014/main" id="{82F471D6-43C6-50EB-C380-195EBD9069D3}"/>
              </a:ext>
            </a:extLst>
          </p:cNvPr>
          <p:cNvSpPr>
            <a:spLocks noGrp="1"/>
          </p:cNvSpPr>
          <p:nvPr>
            <p:ph type="body" sz="quarter" idx="16"/>
          </p:nvPr>
        </p:nvSpPr>
        <p:spPr/>
        <p:txBody>
          <a:bodyPr/>
          <a:lstStyle/>
          <a:p>
            <a:endParaRPr lang="en-US"/>
          </a:p>
        </p:txBody>
      </p:sp>
      <p:graphicFrame>
        <p:nvGraphicFramePr>
          <p:cNvPr id="10" name="Table 9">
            <a:extLst>
              <a:ext uri="{FF2B5EF4-FFF2-40B4-BE49-F238E27FC236}">
                <a16:creationId xmlns:a16="http://schemas.microsoft.com/office/drawing/2014/main" id="{3F5E5AE5-52F7-9875-0BD8-23695CEDAAFE}"/>
              </a:ext>
            </a:extLst>
          </p:cNvPr>
          <p:cNvGraphicFramePr>
            <a:graphicFrameLocks noGrp="1"/>
          </p:cNvGraphicFramePr>
          <p:nvPr/>
        </p:nvGraphicFramePr>
        <p:xfrm>
          <a:off x="1366236" y="1694832"/>
          <a:ext cx="8925797" cy="3468335"/>
        </p:xfrm>
        <a:graphic>
          <a:graphicData uri="http://schemas.openxmlformats.org/drawingml/2006/table">
            <a:tbl>
              <a:tblPr firstRow="1" bandRow="1">
                <a:tableStyleId>{5C22544A-7EE6-4342-B048-85BDC9FD1C3A}</a:tableStyleId>
              </a:tblPr>
              <a:tblGrid>
                <a:gridCol w="1306766">
                  <a:extLst>
                    <a:ext uri="{9D8B030D-6E8A-4147-A177-3AD203B41FA5}">
                      <a16:colId xmlns:a16="http://schemas.microsoft.com/office/drawing/2014/main" val="3790985527"/>
                    </a:ext>
                  </a:extLst>
                </a:gridCol>
                <a:gridCol w="877888">
                  <a:extLst>
                    <a:ext uri="{9D8B030D-6E8A-4147-A177-3AD203B41FA5}">
                      <a16:colId xmlns:a16="http://schemas.microsoft.com/office/drawing/2014/main" val="1842421054"/>
                    </a:ext>
                  </a:extLst>
                </a:gridCol>
                <a:gridCol w="1070483">
                  <a:extLst>
                    <a:ext uri="{9D8B030D-6E8A-4147-A177-3AD203B41FA5}">
                      <a16:colId xmlns:a16="http://schemas.microsoft.com/office/drawing/2014/main" val="3422614120"/>
                    </a:ext>
                  </a:extLst>
                </a:gridCol>
                <a:gridCol w="2312226">
                  <a:extLst>
                    <a:ext uri="{9D8B030D-6E8A-4147-A177-3AD203B41FA5}">
                      <a16:colId xmlns:a16="http://schemas.microsoft.com/office/drawing/2014/main" val="411539239"/>
                    </a:ext>
                  </a:extLst>
                </a:gridCol>
                <a:gridCol w="1767332">
                  <a:extLst>
                    <a:ext uri="{9D8B030D-6E8A-4147-A177-3AD203B41FA5}">
                      <a16:colId xmlns:a16="http://schemas.microsoft.com/office/drawing/2014/main" val="4006310516"/>
                    </a:ext>
                  </a:extLst>
                </a:gridCol>
                <a:gridCol w="1591102">
                  <a:extLst>
                    <a:ext uri="{9D8B030D-6E8A-4147-A177-3AD203B41FA5}">
                      <a16:colId xmlns:a16="http://schemas.microsoft.com/office/drawing/2014/main" val="826628765"/>
                    </a:ext>
                  </a:extLst>
                </a:gridCol>
              </a:tblGrid>
              <a:tr h="557888">
                <a:tc>
                  <a:txBody>
                    <a:bodyPr/>
                    <a:lstStyle/>
                    <a:p>
                      <a:pPr algn="ctr"/>
                      <a:r>
                        <a:rPr lang="en-US" sz="1600" b="1" dirty="0">
                          <a:solidFill>
                            <a:srgbClr val="FFFFFF"/>
                          </a:solidFill>
                          <a:effectLst/>
                        </a:rPr>
                        <a:t>Date Received</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sample</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group</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Viability_NC200 (%)</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Estimated Recovery</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FFFFFF"/>
                          </a:solidFill>
                          <a:effectLst/>
                        </a:rPr>
                        <a:t>Potential issue</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2342198"/>
                  </a:ext>
                </a:extLst>
              </a:tr>
              <a:tr h="440297">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FN_lib1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Fresh NK</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94.20%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10000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9232856"/>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FT_lib2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Fresh tumor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94.90%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10000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compromised due to poor cell health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5670632"/>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BLN_lib3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BL NK</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too low to count accurately</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3522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high red cell signal in cDNA </a:t>
                      </a:r>
                      <a:r>
                        <a:rPr lang="en-US" sz="1600" b="0" i="0" u="none" strike="noStrike" dirty="0" err="1">
                          <a:solidFill>
                            <a:srgbClr val="000000"/>
                          </a:solidFill>
                          <a:effectLst/>
                          <a:latin typeface="+mn-lt"/>
                        </a:rPr>
                        <a:t>BioA</a:t>
                      </a:r>
                      <a:r>
                        <a:rPr lang="en-US" sz="1600" b="0" i="0" u="none" strike="noStrike" dirty="0">
                          <a:solidFill>
                            <a:srgbClr val="000000"/>
                          </a:solidFill>
                          <a:effectLst/>
                          <a:latin typeface="+mn-lt"/>
                        </a:rPr>
                        <a:t>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599712"/>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BMN_lib4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BW NK</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91.80%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8412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low red cell signal in cDNA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4224022"/>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BLT_lib5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BL tumor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96.90%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9478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high red cell signal in cDNA </a:t>
                      </a:r>
                      <a:r>
                        <a:rPr lang="en-US" sz="1600" b="0" i="0" u="none" strike="noStrike" dirty="0" err="1">
                          <a:solidFill>
                            <a:srgbClr val="000000"/>
                          </a:solidFill>
                          <a:effectLst/>
                          <a:latin typeface="+mn-lt"/>
                        </a:rPr>
                        <a:t>BioA</a:t>
                      </a:r>
                      <a:r>
                        <a:rPr lang="en-US" sz="1600" b="0" i="0" u="none" strike="noStrike" dirty="0">
                          <a:solidFill>
                            <a:srgbClr val="000000"/>
                          </a:solidFill>
                          <a:effectLst/>
                          <a:latin typeface="+mn-lt"/>
                        </a:rPr>
                        <a:t>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001468"/>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BMT_lib6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BW tumor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87.60%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10000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low red cell signal in cDNA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852534"/>
                  </a:ext>
                </a:extLst>
              </a:tr>
            </a:tbl>
          </a:graphicData>
        </a:graphic>
      </p:graphicFrame>
    </p:spTree>
    <p:extLst>
      <p:ext uri="{BB962C8B-B14F-4D97-AF65-F5344CB8AC3E}">
        <p14:creationId xmlns:p14="http://schemas.microsoft.com/office/powerpoint/2010/main" val="298697028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40B1AAB-369A-7C80-12C5-02AAF1A11682}"/>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EEA7FC13-6592-D8E5-4840-8B200453F969}"/>
              </a:ext>
            </a:extLst>
          </p:cNvPr>
          <p:cNvSpPr>
            <a:spLocks noGrp="1"/>
          </p:cNvSpPr>
          <p:nvPr>
            <p:ph type="title"/>
          </p:nvPr>
        </p:nvSpPr>
        <p:spPr/>
        <p:txBody>
          <a:bodyPr/>
          <a:lstStyle/>
          <a:p>
            <a:r>
              <a:rPr lang="en-US" dirty="0"/>
              <a:t>Batch2 sample metadata</a:t>
            </a:r>
          </a:p>
        </p:txBody>
      </p:sp>
      <p:sp>
        <p:nvSpPr>
          <p:cNvPr id="5" name="Slide Number Placeholder 4">
            <a:extLst>
              <a:ext uri="{FF2B5EF4-FFF2-40B4-BE49-F238E27FC236}">
                <a16:creationId xmlns:a16="http://schemas.microsoft.com/office/drawing/2014/main" id="{E08D4554-5BDE-C409-08A3-AAA7F9346172}"/>
              </a:ext>
            </a:extLst>
          </p:cNvPr>
          <p:cNvSpPr>
            <a:spLocks noGrp="1"/>
          </p:cNvSpPr>
          <p:nvPr>
            <p:ph type="sldNum" sz="quarter" idx="4"/>
          </p:nvPr>
        </p:nvSpPr>
        <p:spPr/>
        <p:txBody>
          <a:bodyPr/>
          <a:lstStyle/>
          <a:p>
            <a:pPr defTabSz="1218810"/>
            <a:fld id="{E9B57936-92EF-4126-AE48-1D9D36D15E98}" type="slidenum">
              <a:rPr lang="ja-JP" altLang="en-US" smtClean="0"/>
              <a:pPr defTabSz="1218810"/>
              <a:t>14</a:t>
            </a:fld>
            <a:endParaRPr lang="ja-JP" altLang="en-US"/>
          </a:p>
        </p:txBody>
      </p:sp>
      <p:sp>
        <p:nvSpPr>
          <p:cNvPr id="6" name="Text Placeholder 5">
            <a:extLst>
              <a:ext uri="{FF2B5EF4-FFF2-40B4-BE49-F238E27FC236}">
                <a16:creationId xmlns:a16="http://schemas.microsoft.com/office/drawing/2014/main" id="{3E0ACE93-6636-C1CF-8C55-FEB90BEC4D38}"/>
              </a:ext>
            </a:extLst>
          </p:cNvPr>
          <p:cNvSpPr>
            <a:spLocks noGrp="1"/>
          </p:cNvSpPr>
          <p:nvPr>
            <p:ph type="body" sz="quarter" idx="16"/>
          </p:nvPr>
        </p:nvSpPr>
        <p:spPr/>
        <p:txBody>
          <a:bodyPr/>
          <a:lstStyle/>
          <a:p>
            <a:endParaRPr lang="en-US"/>
          </a:p>
        </p:txBody>
      </p:sp>
      <p:graphicFrame>
        <p:nvGraphicFramePr>
          <p:cNvPr id="8" name="Table 7">
            <a:extLst>
              <a:ext uri="{FF2B5EF4-FFF2-40B4-BE49-F238E27FC236}">
                <a16:creationId xmlns:a16="http://schemas.microsoft.com/office/drawing/2014/main" id="{EA09EE8A-4D47-3E61-878F-2C3314FFEC23}"/>
              </a:ext>
            </a:extLst>
          </p:cNvPr>
          <p:cNvGraphicFramePr>
            <a:graphicFrameLocks noGrp="1"/>
          </p:cNvGraphicFramePr>
          <p:nvPr>
            <p:extLst>
              <p:ext uri="{D42A27DB-BD31-4B8C-83A1-F6EECF244321}">
                <p14:modId xmlns:p14="http://schemas.microsoft.com/office/powerpoint/2010/main" val="3317040890"/>
              </p:ext>
            </p:extLst>
          </p:nvPr>
        </p:nvGraphicFramePr>
        <p:xfrm>
          <a:off x="1650198" y="1395542"/>
          <a:ext cx="8312667" cy="3855050"/>
        </p:xfrm>
        <a:graphic>
          <a:graphicData uri="http://schemas.openxmlformats.org/drawingml/2006/table">
            <a:tbl>
              <a:tblPr firstRow="1" bandRow="1">
                <a:tableStyleId>{5C22544A-7EE6-4342-B048-85BDC9FD1C3A}</a:tableStyleId>
              </a:tblPr>
              <a:tblGrid>
                <a:gridCol w="1079354">
                  <a:extLst>
                    <a:ext uri="{9D8B030D-6E8A-4147-A177-3AD203B41FA5}">
                      <a16:colId xmlns:a16="http://schemas.microsoft.com/office/drawing/2014/main" val="417903549"/>
                    </a:ext>
                  </a:extLst>
                </a:gridCol>
                <a:gridCol w="968991">
                  <a:extLst>
                    <a:ext uri="{9D8B030D-6E8A-4147-A177-3AD203B41FA5}">
                      <a16:colId xmlns:a16="http://schemas.microsoft.com/office/drawing/2014/main" val="687832696"/>
                    </a:ext>
                  </a:extLst>
                </a:gridCol>
                <a:gridCol w="1269242">
                  <a:extLst>
                    <a:ext uri="{9D8B030D-6E8A-4147-A177-3AD203B41FA5}">
                      <a16:colId xmlns:a16="http://schemas.microsoft.com/office/drawing/2014/main" val="1079832537"/>
                    </a:ext>
                  </a:extLst>
                </a:gridCol>
                <a:gridCol w="1160059">
                  <a:extLst>
                    <a:ext uri="{9D8B030D-6E8A-4147-A177-3AD203B41FA5}">
                      <a16:colId xmlns:a16="http://schemas.microsoft.com/office/drawing/2014/main" val="1994993811"/>
                    </a:ext>
                  </a:extLst>
                </a:gridCol>
                <a:gridCol w="1037230">
                  <a:extLst>
                    <a:ext uri="{9D8B030D-6E8A-4147-A177-3AD203B41FA5}">
                      <a16:colId xmlns:a16="http://schemas.microsoft.com/office/drawing/2014/main" val="2902315398"/>
                    </a:ext>
                  </a:extLst>
                </a:gridCol>
                <a:gridCol w="1023582">
                  <a:extLst>
                    <a:ext uri="{9D8B030D-6E8A-4147-A177-3AD203B41FA5}">
                      <a16:colId xmlns:a16="http://schemas.microsoft.com/office/drawing/2014/main" val="3247934858"/>
                    </a:ext>
                  </a:extLst>
                </a:gridCol>
                <a:gridCol w="1774209">
                  <a:extLst>
                    <a:ext uri="{9D8B030D-6E8A-4147-A177-3AD203B41FA5}">
                      <a16:colId xmlns:a16="http://schemas.microsoft.com/office/drawing/2014/main" val="33420562"/>
                    </a:ext>
                  </a:extLst>
                </a:gridCol>
              </a:tblGrid>
              <a:tr h="973345">
                <a:tc>
                  <a:txBody>
                    <a:bodyPr/>
                    <a:lstStyle/>
                    <a:p>
                      <a:pPr algn="ctr"/>
                      <a:r>
                        <a:rPr lang="en-US" sz="1600" b="1" dirty="0"/>
                        <a:t>Date Received</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t>Sample ID</a:t>
                      </a: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t>Sample Description</a:t>
                      </a: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Viability_NC200 (%)</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t>Estimated Recovery</a:t>
                      </a: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t>Potential issue</a:t>
                      </a: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Sequencing and </a:t>
                      </a:r>
                    </a:p>
                    <a:p>
                      <a:pPr algn="ctr"/>
                      <a:r>
                        <a:rPr lang="en-US" sz="1600" b="1" dirty="0"/>
                        <a:t>data analysis status</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3941035"/>
                  </a:ext>
                </a:extLst>
              </a:tr>
              <a:tr h="297624">
                <a:tc>
                  <a:txBody>
                    <a:bodyPr/>
                    <a:lstStyle/>
                    <a:p>
                      <a:pPr algn="ctr"/>
                      <a:r>
                        <a:rPr lang="en-US" sz="1600" dirty="0"/>
                        <a:t>Jan/17/</a:t>
                      </a:r>
                    </a:p>
                    <a:p>
                      <a:pPr algn="ctr"/>
                      <a:r>
                        <a:rPr lang="en-US" sz="1600" dirty="0"/>
                        <a:t>2024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FT_lib1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Fresh tumor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10000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Sequenced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5050069"/>
                  </a:ext>
                </a:extLst>
              </a:tr>
              <a:tr h="748105">
                <a:tc>
                  <a:txBody>
                    <a:bodyPr/>
                    <a:lstStyle/>
                    <a:p>
                      <a:pPr algn="ctr"/>
                      <a:r>
                        <a:rPr lang="en-US" sz="1600" dirty="0"/>
                        <a:t>Jan/17/</a:t>
                      </a:r>
                    </a:p>
                    <a:p>
                      <a:pPr algn="ctr"/>
                      <a:r>
                        <a:rPr lang="en-US" sz="1600" dirty="0"/>
                        <a:t>2024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BLT_lib2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BL tumor_</a:t>
                      </a:r>
                    </a:p>
                    <a:p>
                      <a:pPr algn="ctr"/>
                      <a:r>
                        <a:rPr lang="en-US" sz="1600" dirty="0"/>
                        <a:t>tumor only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10000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Sequenced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6057887"/>
                  </a:ext>
                </a:extLst>
              </a:tr>
              <a:tr h="1423827">
                <a:tc>
                  <a:txBody>
                    <a:bodyPr/>
                    <a:lstStyle/>
                    <a:p>
                      <a:pPr algn="ctr"/>
                      <a:r>
                        <a:rPr lang="en-US" sz="1600" dirty="0"/>
                        <a:t>Jan/17/</a:t>
                      </a:r>
                    </a:p>
                    <a:p>
                      <a:pPr algn="ctr"/>
                      <a:r>
                        <a:rPr lang="en-US" sz="1600" dirty="0"/>
                        <a:t>2024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BMT_lib3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BW tumor_</a:t>
                      </a:r>
                    </a:p>
                    <a:p>
                      <a:pPr algn="ctr"/>
                      <a:r>
                        <a:rPr lang="en-US" sz="1600" dirty="0"/>
                        <a:t>tumor only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4812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may not  accurate loading # due to low cell #  counting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Sequenced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3883979"/>
                  </a:ext>
                </a:extLst>
              </a:tr>
            </a:tbl>
          </a:graphicData>
        </a:graphic>
      </p:graphicFrame>
    </p:spTree>
    <p:extLst>
      <p:ext uri="{BB962C8B-B14F-4D97-AF65-F5344CB8AC3E}">
        <p14:creationId xmlns:p14="http://schemas.microsoft.com/office/powerpoint/2010/main" val="296923975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F2C3BB-3A67-9904-805D-9F5C26840D25}"/>
              </a:ext>
            </a:extLst>
          </p:cNvPr>
          <p:cNvSpPr>
            <a:spLocks noGrp="1"/>
          </p:cNvSpPr>
          <p:nvPr>
            <p:ph type="ftr" sz="quarter" idx="3"/>
          </p:nvPr>
        </p:nvSpPr>
        <p:spPr/>
        <p:txBody>
          <a:bodyPr/>
          <a:lstStyle/>
          <a:p>
            <a:r>
              <a:rPr lang="en-JP"/>
              <a:t> </a:t>
            </a:r>
            <a:endParaRPr lang="en-JP" dirty="0"/>
          </a:p>
        </p:txBody>
      </p:sp>
      <p:sp>
        <p:nvSpPr>
          <p:cNvPr id="5" name="Slide Number Placeholder 4">
            <a:extLst>
              <a:ext uri="{FF2B5EF4-FFF2-40B4-BE49-F238E27FC236}">
                <a16:creationId xmlns:a16="http://schemas.microsoft.com/office/drawing/2014/main" id="{0A2B5A54-AEC8-4000-510C-0C2B7DB83A44}"/>
              </a:ext>
            </a:extLst>
          </p:cNvPr>
          <p:cNvSpPr>
            <a:spLocks noGrp="1"/>
          </p:cNvSpPr>
          <p:nvPr>
            <p:ph type="sldNum" sz="quarter" idx="4"/>
          </p:nvPr>
        </p:nvSpPr>
        <p:spPr/>
        <p:txBody>
          <a:bodyPr/>
          <a:lstStyle/>
          <a:p>
            <a:pPr defTabSz="1218810"/>
            <a:fld id="{E9B57936-92EF-4126-AE48-1D9D36D15E98}" type="slidenum">
              <a:rPr lang="ja-JP" altLang="en-US" smtClean="0"/>
              <a:pPr defTabSz="1218810"/>
              <a:t>15</a:t>
            </a:fld>
            <a:endParaRPr lang="ja-JP" altLang="en-US"/>
          </a:p>
        </p:txBody>
      </p:sp>
      <p:sp>
        <p:nvSpPr>
          <p:cNvPr id="6" name="Text Placeholder 5">
            <a:extLst>
              <a:ext uri="{FF2B5EF4-FFF2-40B4-BE49-F238E27FC236}">
                <a16:creationId xmlns:a16="http://schemas.microsoft.com/office/drawing/2014/main" id="{E1A3FC03-80DB-D1FC-8DA2-452F9F604B63}"/>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C9AAC5E2-09D9-D15C-B4D1-39D3C5F1098B}"/>
              </a:ext>
            </a:extLst>
          </p:cNvPr>
          <p:cNvPicPr>
            <a:picLocks noChangeAspect="1"/>
          </p:cNvPicPr>
          <p:nvPr/>
        </p:nvPicPr>
        <p:blipFill>
          <a:blip r:embed="rId2"/>
          <a:stretch>
            <a:fillRect/>
          </a:stretch>
        </p:blipFill>
        <p:spPr>
          <a:xfrm>
            <a:off x="1466373" y="918431"/>
            <a:ext cx="8219661" cy="5702635"/>
          </a:xfrm>
          <a:prstGeom prst="rect">
            <a:avLst/>
          </a:prstGeom>
        </p:spPr>
      </p:pic>
      <p:sp>
        <p:nvSpPr>
          <p:cNvPr id="8" name="Title 3">
            <a:extLst>
              <a:ext uri="{FF2B5EF4-FFF2-40B4-BE49-F238E27FC236}">
                <a16:creationId xmlns:a16="http://schemas.microsoft.com/office/drawing/2014/main" id="{510A8F21-CC10-1263-D450-6A7F75E938CD}"/>
              </a:ext>
            </a:extLst>
          </p:cNvPr>
          <p:cNvSpPr>
            <a:spLocks noGrp="1"/>
          </p:cNvSpPr>
          <p:nvPr>
            <p:ph type="title"/>
          </p:nvPr>
        </p:nvSpPr>
        <p:spPr>
          <a:xfrm>
            <a:off x="458614" y="222868"/>
            <a:ext cx="10694713" cy="685801"/>
          </a:xfrm>
        </p:spPr>
        <p:txBody>
          <a:bodyPr>
            <a:normAutofit fontScale="90000"/>
          </a:bodyPr>
          <a:lstStyle/>
          <a:p>
            <a:r>
              <a:rPr lang="en-US" dirty="0"/>
              <a:t>3 libraries from batch2 showed purity of human cells indicating no mouse cell contamination</a:t>
            </a:r>
          </a:p>
        </p:txBody>
      </p:sp>
    </p:spTree>
    <p:extLst>
      <p:ext uri="{BB962C8B-B14F-4D97-AF65-F5344CB8AC3E}">
        <p14:creationId xmlns:p14="http://schemas.microsoft.com/office/powerpoint/2010/main" val="44237022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D7AF7DF-071F-1DDC-7D67-AF6AE4CDA200}"/>
              </a:ext>
            </a:extLst>
          </p:cNvPr>
          <p:cNvSpPr>
            <a:spLocks noGrp="1"/>
          </p:cNvSpPr>
          <p:nvPr>
            <p:ph type="ftr" sz="quarter" idx="3"/>
          </p:nvPr>
        </p:nvSpPr>
        <p:spPr/>
        <p:txBody>
          <a:bodyPr/>
          <a:lstStyle/>
          <a:p>
            <a:r>
              <a:rPr lang="en-JP"/>
              <a:t> </a:t>
            </a:r>
            <a:endParaRPr lang="en-JP" dirty="0"/>
          </a:p>
        </p:txBody>
      </p:sp>
      <p:sp>
        <p:nvSpPr>
          <p:cNvPr id="5" name="Slide Number Placeholder 4">
            <a:extLst>
              <a:ext uri="{FF2B5EF4-FFF2-40B4-BE49-F238E27FC236}">
                <a16:creationId xmlns:a16="http://schemas.microsoft.com/office/drawing/2014/main" id="{24EAE112-4956-AF63-C6A2-C735C67F82FF}"/>
              </a:ext>
            </a:extLst>
          </p:cNvPr>
          <p:cNvSpPr>
            <a:spLocks noGrp="1"/>
          </p:cNvSpPr>
          <p:nvPr>
            <p:ph type="sldNum" sz="quarter" idx="4"/>
          </p:nvPr>
        </p:nvSpPr>
        <p:spPr/>
        <p:txBody>
          <a:bodyPr/>
          <a:lstStyle/>
          <a:p>
            <a:pPr defTabSz="1218810"/>
            <a:fld id="{E9B57936-92EF-4126-AE48-1D9D36D15E98}" type="slidenum">
              <a:rPr lang="ja-JP" altLang="en-US" smtClean="0"/>
              <a:pPr defTabSz="1218810"/>
              <a:t>16</a:t>
            </a:fld>
            <a:endParaRPr lang="ja-JP" altLang="en-US"/>
          </a:p>
        </p:txBody>
      </p:sp>
      <p:sp>
        <p:nvSpPr>
          <p:cNvPr id="6" name="Text Placeholder 5">
            <a:extLst>
              <a:ext uri="{FF2B5EF4-FFF2-40B4-BE49-F238E27FC236}">
                <a16:creationId xmlns:a16="http://schemas.microsoft.com/office/drawing/2014/main" id="{B2FF0B37-101D-1C3F-889C-42778CD305BD}"/>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AD033166-B438-74B8-9C7E-629CE702C954}"/>
              </a:ext>
            </a:extLst>
          </p:cNvPr>
          <p:cNvPicPr>
            <a:picLocks noChangeAspect="1"/>
          </p:cNvPicPr>
          <p:nvPr/>
        </p:nvPicPr>
        <p:blipFill>
          <a:blip r:embed="rId2"/>
          <a:stretch>
            <a:fillRect/>
          </a:stretch>
        </p:blipFill>
        <p:spPr>
          <a:xfrm>
            <a:off x="2156792" y="1098024"/>
            <a:ext cx="7458213" cy="5174358"/>
          </a:xfrm>
          <a:prstGeom prst="rect">
            <a:avLst/>
          </a:prstGeom>
        </p:spPr>
      </p:pic>
      <p:sp>
        <p:nvSpPr>
          <p:cNvPr id="2" name="Title 3">
            <a:extLst>
              <a:ext uri="{FF2B5EF4-FFF2-40B4-BE49-F238E27FC236}">
                <a16:creationId xmlns:a16="http://schemas.microsoft.com/office/drawing/2014/main" id="{9665DB11-30C3-08BA-1135-1C4D64ACE076}"/>
              </a:ext>
            </a:extLst>
          </p:cNvPr>
          <p:cNvSpPr>
            <a:spLocks noGrp="1"/>
          </p:cNvSpPr>
          <p:nvPr>
            <p:ph type="title"/>
          </p:nvPr>
        </p:nvSpPr>
        <p:spPr>
          <a:xfrm>
            <a:off x="606425" y="161925"/>
            <a:ext cx="9939338" cy="685800"/>
          </a:xfrm>
        </p:spPr>
        <p:txBody>
          <a:bodyPr>
            <a:normAutofit fontScale="90000"/>
          </a:bodyPr>
          <a:lstStyle/>
          <a:p>
            <a:r>
              <a:rPr lang="en-US" dirty="0"/>
              <a:t>Most single cells showed low mitochondrial content in the libraries after filtering mouse cells</a:t>
            </a:r>
          </a:p>
        </p:txBody>
      </p:sp>
    </p:spTree>
    <p:extLst>
      <p:ext uri="{BB962C8B-B14F-4D97-AF65-F5344CB8AC3E}">
        <p14:creationId xmlns:p14="http://schemas.microsoft.com/office/powerpoint/2010/main" val="331090030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D6E37C2-F9A6-A860-8DEA-E1E0CAAF11D1}"/>
              </a:ext>
            </a:extLst>
          </p:cNvPr>
          <p:cNvSpPr>
            <a:spLocks noGrp="1"/>
          </p:cNvSpPr>
          <p:nvPr>
            <p:ph type="ftr" sz="quarter" idx="3"/>
          </p:nvPr>
        </p:nvSpPr>
        <p:spPr/>
        <p:txBody>
          <a:bodyPr/>
          <a:lstStyle/>
          <a:p>
            <a:r>
              <a:rPr lang="en-JP" dirty="0"/>
              <a:t> </a:t>
            </a:r>
          </a:p>
        </p:txBody>
      </p:sp>
      <p:sp>
        <p:nvSpPr>
          <p:cNvPr id="5" name="Slide Number Placeholder 4">
            <a:extLst>
              <a:ext uri="{FF2B5EF4-FFF2-40B4-BE49-F238E27FC236}">
                <a16:creationId xmlns:a16="http://schemas.microsoft.com/office/drawing/2014/main" id="{B08EC6B3-797B-90BC-C57E-7519FC6E9312}"/>
              </a:ext>
            </a:extLst>
          </p:cNvPr>
          <p:cNvSpPr>
            <a:spLocks noGrp="1"/>
          </p:cNvSpPr>
          <p:nvPr>
            <p:ph type="sldNum" sz="quarter" idx="4"/>
          </p:nvPr>
        </p:nvSpPr>
        <p:spPr/>
        <p:txBody>
          <a:bodyPr/>
          <a:lstStyle/>
          <a:p>
            <a:pPr defTabSz="1218810"/>
            <a:fld id="{E9B57936-92EF-4126-AE48-1D9D36D15E98}" type="slidenum">
              <a:rPr lang="ja-JP" altLang="en-US" smtClean="0"/>
              <a:pPr defTabSz="1218810"/>
              <a:t>17</a:t>
            </a:fld>
            <a:endParaRPr lang="ja-JP" altLang="en-US"/>
          </a:p>
        </p:txBody>
      </p:sp>
      <p:sp>
        <p:nvSpPr>
          <p:cNvPr id="6" name="Text Placeholder 5">
            <a:extLst>
              <a:ext uri="{FF2B5EF4-FFF2-40B4-BE49-F238E27FC236}">
                <a16:creationId xmlns:a16="http://schemas.microsoft.com/office/drawing/2014/main" id="{83283DFC-B485-65BD-D21A-1F9C55091D61}"/>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E12E0537-1D1B-4FCF-A4AA-CBD9D1D8BDDC}"/>
              </a:ext>
            </a:extLst>
          </p:cNvPr>
          <p:cNvPicPr>
            <a:picLocks noChangeAspect="1"/>
          </p:cNvPicPr>
          <p:nvPr/>
        </p:nvPicPr>
        <p:blipFill rotWithShape="1">
          <a:blip r:embed="rId2"/>
          <a:srcRect l="73657"/>
          <a:stretch/>
        </p:blipFill>
        <p:spPr>
          <a:xfrm>
            <a:off x="2157789" y="1002947"/>
            <a:ext cx="4208298" cy="2809434"/>
          </a:xfrm>
          <a:prstGeom prst="rect">
            <a:avLst/>
          </a:prstGeom>
        </p:spPr>
      </p:pic>
      <p:pic>
        <p:nvPicPr>
          <p:cNvPr id="10" name="Picture 9">
            <a:extLst>
              <a:ext uri="{FF2B5EF4-FFF2-40B4-BE49-F238E27FC236}">
                <a16:creationId xmlns:a16="http://schemas.microsoft.com/office/drawing/2014/main" id="{BA7D732B-3CFF-5E3A-4276-E2F366508DCC}"/>
              </a:ext>
            </a:extLst>
          </p:cNvPr>
          <p:cNvPicPr>
            <a:picLocks noChangeAspect="1"/>
          </p:cNvPicPr>
          <p:nvPr/>
        </p:nvPicPr>
        <p:blipFill rotWithShape="1">
          <a:blip r:embed="rId2"/>
          <a:srcRect l="24665" t="6640" r="51194"/>
          <a:stretch/>
        </p:blipFill>
        <p:spPr>
          <a:xfrm>
            <a:off x="6366087" y="1200150"/>
            <a:ext cx="3840813" cy="2612231"/>
          </a:xfrm>
          <a:prstGeom prst="rect">
            <a:avLst/>
          </a:prstGeom>
        </p:spPr>
      </p:pic>
      <p:pic>
        <p:nvPicPr>
          <p:cNvPr id="11" name="Picture 10">
            <a:extLst>
              <a:ext uri="{FF2B5EF4-FFF2-40B4-BE49-F238E27FC236}">
                <a16:creationId xmlns:a16="http://schemas.microsoft.com/office/drawing/2014/main" id="{FD86CE91-9F0A-EBCC-2B92-64E3F21AB910}"/>
              </a:ext>
            </a:extLst>
          </p:cNvPr>
          <p:cNvPicPr>
            <a:picLocks noChangeAspect="1"/>
          </p:cNvPicPr>
          <p:nvPr/>
        </p:nvPicPr>
        <p:blipFill>
          <a:blip r:embed="rId3"/>
          <a:stretch>
            <a:fillRect/>
          </a:stretch>
        </p:blipFill>
        <p:spPr>
          <a:xfrm>
            <a:off x="2157789" y="3812381"/>
            <a:ext cx="6968349" cy="2610408"/>
          </a:xfrm>
          <a:prstGeom prst="rect">
            <a:avLst/>
          </a:prstGeom>
        </p:spPr>
      </p:pic>
      <p:sp>
        <p:nvSpPr>
          <p:cNvPr id="2" name="Title 5">
            <a:extLst>
              <a:ext uri="{FF2B5EF4-FFF2-40B4-BE49-F238E27FC236}">
                <a16:creationId xmlns:a16="http://schemas.microsoft.com/office/drawing/2014/main" id="{3C1C4BC7-D26B-3223-53C8-91E5BFECA7B0}"/>
              </a:ext>
            </a:extLst>
          </p:cNvPr>
          <p:cNvSpPr>
            <a:spLocks noGrp="1"/>
          </p:cNvSpPr>
          <p:nvPr>
            <p:ph type="title"/>
          </p:nvPr>
        </p:nvSpPr>
        <p:spPr>
          <a:xfrm>
            <a:off x="606424" y="161925"/>
            <a:ext cx="11389957" cy="685800"/>
          </a:xfrm>
        </p:spPr>
        <p:txBody>
          <a:bodyPr>
            <a:noAutofit/>
          </a:bodyPr>
          <a:lstStyle/>
          <a:p>
            <a:r>
              <a:rPr lang="en-US" sz="2400" dirty="0">
                <a:latin typeface="Calibri"/>
                <a:ea typeface="メイリオ"/>
                <a:cs typeface="Calibri"/>
              </a:rPr>
              <a:t>Unsupervised clustering in AML and NK cells from D0-D14 showed clear separation based on cell identity</a:t>
            </a:r>
          </a:p>
        </p:txBody>
      </p:sp>
    </p:spTree>
    <p:extLst>
      <p:ext uri="{BB962C8B-B14F-4D97-AF65-F5344CB8AC3E}">
        <p14:creationId xmlns:p14="http://schemas.microsoft.com/office/powerpoint/2010/main" val="978004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939C2E-2A2E-0E02-6DEB-B949A8B54E73}"/>
              </a:ext>
            </a:extLst>
          </p:cNvPr>
          <p:cNvPicPr>
            <a:picLocks noChangeAspect="1"/>
          </p:cNvPicPr>
          <p:nvPr/>
        </p:nvPicPr>
        <p:blipFill>
          <a:blip r:embed="rId2"/>
          <a:stretch>
            <a:fillRect/>
          </a:stretch>
        </p:blipFill>
        <p:spPr>
          <a:xfrm>
            <a:off x="2339433" y="987790"/>
            <a:ext cx="7269478" cy="5787292"/>
          </a:xfrm>
          <a:prstGeom prst="rect">
            <a:avLst/>
          </a:prstGeom>
        </p:spPr>
      </p:pic>
      <p:sp>
        <p:nvSpPr>
          <p:cNvPr id="8" name="Rounded Rectangle 13">
            <a:extLst>
              <a:ext uri="{FF2B5EF4-FFF2-40B4-BE49-F238E27FC236}">
                <a16:creationId xmlns:a16="http://schemas.microsoft.com/office/drawing/2014/main" id="{F40AC0E5-D104-CED5-A144-4DCB9A08CEF0}"/>
              </a:ext>
            </a:extLst>
          </p:cNvPr>
          <p:cNvSpPr/>
          <p:nvPr/>
        </p:nvSpPr>
        <p:spPr>
          <a:xfrm>
            <a:off x="4769463" y="931951"/>
            <a:ext cx="2395492" cy="5875315"/>
          </a:xfrm>
          <a:prstGeom prst="roundRect">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0" name="Title 3">
            <a:extLst>
              <a:ext uri="{FF2B5EF4-FFF2-40B4-BE49-F238E27FC236}">
                <a16:creationId xmlns:a16="http://schemas.microsoft.com/office/drawing/2014/main" id="{A1993180-B502-4EB5-1EE7-0AE0E9158D76}"/>
              </a:ext>
            </a:extLst>
          </p:cNvPr>
          <p:cNvSpPr txBox="1">
            <a:spLocks/>
          </p:cNvSpPr>
          <p:nvPr/>
        </p:nvSpPr>
        <p:spPr>
          <a:xfrm>
            <a:off x="606078" y="161605"/>
            <a:ext cx="11274772" cy="685801"/>
          </a:xfrm>
          <a:prstGeom prst="rect">
            <a:avLst/>
          </a:prstGeom>
        </p:spPr>
        <p:txBody>
          <a:bodyPr>
            <a:noAutofit/>
          </a:bodyPr>
          <a:lstStyle>
            <a:lvl1pPr algn="l" defTabSz="914150" rtl="0" eaLnBrk="1" latinLnBrk="0" hangingPunct="1">
              <a:lnSpc>
                <a:spcPts val="2800"/>
              </a:lnSpc>
              <a:spcBef>
                <a:spcPct val="0"/>
              </a:spcBef>
              <a:buNone/>
              <a:defRPr kumimoji="1" sz="2800" b="1" i="0" kern="1200" baseline="0">
                <a:solidFill>
                  <a:schemeClr val="tx1"/>
                </a:solidFill>
                <a:latin typeface="Calibri" panose="020F0502020204030204" pitchFamily="34" charset="0"/>
                <a:ea typeface="メイリオ" pitchFamily="50" charset="-128"/>
                <a:cs typeface="Calibri" pitchFamily="34" charset="0"/>
              </a:defRPr>
            </a:lvl1pPr>
          </a:lstStyle>
          <a:p>
            <a:r>
              <a:rPr lang="en-US" sz="2400" dirty="0"/>
              <a:t>Batch2 tumor samples showed clear separation with NK samples, indicating batter sample purity than batch 1 tumor samples</a:t>
            </a:r>
          </a:p>
        </p:txBody>
      </p:sp>
      <p:sp>
        <p:nvSpPr>
          <p:cNvPr id="2" name="Arrow: Right 1">
            <a:extLst>
              <a:ext uri="{FF2B5EF4-FFF2-40B4-BE49-F238E27FC236}">
                <a16:creationId xmlns:a16="http://schemas.microsoft.com/office/drawing/2014/main" id="{86E63499-4BA1-E5A1-36F7-710B16A457BD}"/>
              </a:ext>
            </a:extLst>
          </p:cNvPr>
          <p:cNvSpPr/>
          <p:nvPr/>
        </p:nvSpPr>
        <p:spPr>
          <a:xfrm>
            <a:off x="1403890" y="3639121"/>
            <a:ext cx="978407" cy="484631"/>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4" name="Arrow: Left 3">
            <a:extLst>
              <a:ext uri="{FF2B5EF4-FFF2-40B4-BE49-F238E27FC236}">
                <a16:creationId xmlns:a16="http://schemas.microsoft.com/office/drawing/2014/main" id="{50C17455-6F3D-F6DA-8474-C8C6C032A2A9}"/>
              </a:ext>
            </a:extLst>
          </p:cNvPr>
          <p:cNvSpPr/>
          <p:nvPr/>
        </p:nvSpPr>
        <p:spPr>
          <a:xfrm>
            <a:off x="9666827" y="1638871"/>
            <a:ext cx="978407" cy="484631"/>
          </a:xfrm>
          <a:prstGeom prst="lef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5" name="Arrow: Left 4">
            <a:extLst>
              <a:ext uri="{FF2B5EF4-FFF2-40B4-BE49-F238E27FC236}">
                <a16:creationId xmlns:a16="http://schemas.microsoft.com/office/drawing/2014/main" id="{0D9C7FDD-5CDB-499F-EEA5-D89EAAC6456C}"/>
              </a:ext>
            </a:extLst>
          </p:cNvPr>
          <p:cNvSpPr/>
          <p:nvPr/>
        </p:nvSpPr>
        <p:spPr>
          <a:xfrm>
            <a:off x="9666827" y="3543871"/>
            <a:ext cx="978407" cy="484631"/>
          </a:xfrm>
          <a:prstGeom prst="lef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Tree>
    <p:extLst>
      <p:ext uri="{BB962C8B-B14F-4D97-AF65-F5344CB8AC3E}">
        <p14:creationId xmlns:p14="http://schemas.microsoft.com/office/powerpoint/2010/main" val="3822735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939C2E-2A2E-0E02-6DEB-B949A8B54E73}"/>
              </a:ext>
            </a:extLst>
          </p:cNvPr>
          <p:cNvPicPr>
            <a:picLocks noChangeAspect="1"/>
          </p:cNvPicPr>
          <p:nvPr/>
        </p:nvPicPr>
        <p:blipFill>
          <a:blip r:embed="rId3"/>
          <a:stretch>
            <a:fillRect/>
          </a:stretch>
        </p:blipFill>
        <p:spPr>
          <a:xfrm>
            <a:off x="2339433" y="987790"/>
            <a:ext cx="7269478" cy="5787292"/>
          </a:xfrm>
          <a:prstGeom prst="rect">
            <a:avLst/>
          </a:prstGeom>
        </p:spPr>
      </p:pic>
      <p:sp>
        <p:nvSpPr>
          <p:cNvPr id="8" name="Rounded Rectangle 13">
            <a:extLst>
              <a:ext uri="{FF2B5EF4-FFF2-40B4-BE49-F238E27FC236}">
                <a16:creationId xmlns:a16="http://schemas.microsoft.com/office/drawing/2014/main" id="{F40AC0E5-D104-CED5-A144-4DCB9A08CEF0}"/>
              </a:ext>
            </a:extLst>
          </p:cNvPr>
          <p:cNvSpPr/>
          <p:nvPr/>
        </p:nvSpPr>
        <p:spPr>
          <a:xfrm>
            <a:off x="4769463" y="931951"/>
            <a:ext cx="2395492" cy="5875315"/>
          </a:xfrm>
          <a:prstGeom prst="roundRect">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a:p>
        </p:txBody>
      </p:sp>
      <p:sp>
        <p:nvSpPr>
          <p:cNvPr id="10" name="Title 3">
            <a:extLst>
              <a:ext uri="{FF2B5EF4-FFF2-40B4-BE49-F238E27FC236}">
                <a16:creationId xmlns:a16="http://schemas.microsoft.com/office/drawing/2014/main" id="{A1993180-B502-4EB5-1EE7-0AE0E9158D76}"/>
              </a:ext>
            </a:extLst>
          </p:cNvPr>
          <p:cNvSpPr txBox="1">
            <a:spLocks/>
          </p:cNvSpPr>
          <p:nvPr/>
        </p:nvSpPr>
        <p:spPr>
          <a:xfrm>
            <a:off x="606078" y="161605"/>
            <a:ext cx="11274772" cy="685801"/>
          </a:xfrm>
          <a:prstGeom prst="rect">
            <a:avLst/>
          </a:prstGeom>
        </p:spPr>
        <p:txBody>
          <a:bodyPr>
            <a:noAutofit/>
          </a:bodyPr>
          <a:lstStyle>
            <a:lvl1pPr algn="l" defTabSz="914150" rtl="0" eaLnBrk="1" latinLnBrk="0" hangingPunct="1">
              <a:lnSpc>
                <a:spcPts val="2800"/>
              </a:lnSpc>
              <a:spcBef>
                <a:spcPct val="0"/>
              </a:spcBef>
              <a:buNone/>
              <a:defRPr kumimoji="1" sz="2800" b="1" i="0" kern="1200" baseline="0">
                <a:solidFill>
                  <a:schemeClr val="tx1"/>
                </a:solidFill>
                <a:latin typeface="Calibri" panose="020F0502020204030204" pitchFamily="34" charset="0"/>
                <a:ea typeface="メイリオ" pitchFamily="50" charset="-128"/>
                <a:cs typeface="Calibri" pitchFamily="34" charset="0"/>
              </a:defRPr>
            </a:lvl1pPr>
          </a:lstStyle>
          <a:p>
            <a:r>
              <a:rPr lang="en-US" sz="2400"/>
              <a:t>Batch2 tumor samples showed clear separation with NK samples, indicating batter sample purity than batch 1 tumor samples</a:t>
            </a:r>
          </a:p>
        </p:txBody>
      </p:sp>
      <p:sp>
        <p:nvSpPr>
          <p:cNvPr id="2" name="Arrow: Right 1">
            <a:extLst>
              <a:ext uri="{FF2B5EF4-FFF2-40B4-BE49-F238E27FC236}">
                <a16:creationId xmlns:a16="http://schemas.microsoft.com/office/drawing/2014/main" id="{86E63499-4BA1-E5A1-36F7-710B16A457BD}"/>
              </a:ext>
            </a:extLst>
          </p:cNvPr>
          <p:cNvSpPr/>
          <p:nvPr/>
        </p:nvSpPr>
        <p:spPr>
          <a:xfrm>
            <a:off x="1403890" y="3639121"/>
            <a:ext cx="978407" cy="484631"/>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a:p>
        </p:txBody>
      </p:sp>
      <p:sp>
        <p:nvSpPr>
          <p:cNvPr id="4" name="Arrow: Left 3">
            <a:extLst>
              <a:ext uri="{FF2B5EF4-FFF2-40B4-BE49-F238E27FC236}">
                <a16:creationId xmlns:a16="http://schemas.microsoft.com/office/drawing/2014/main" id="{50C17455-6F3D-F6DA-8474-C8C6C032A2A9}"/>
              </a:ext>
            </a:extLst>
          </p:cNvPr>
          <p:cNvSpPr/>
          <p:nvPr/>
        </p:nvSpPr>
        <p:spPr>
          <a:xfrm>
            <a:off x="9666827" y="1638871"/>
            <a:ext cx="978407" cy="484631"/>
          </a:xfrm>
          <a:prstGeom prst="lef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a:p>
        </p:txBody>
      </p:sp>
      <p:sp>
        <p:nvSpPr>
          <p:cNvPr id="5" name="Arrow: Left 4">
            <a:extLst>
              <a:ext uri="{FF2B5EF4-FFF2-40B4-BE49-F238E27FC236}">
                <a16:creationId xmlns:a16="http://schemas.microsoft.com/office/drawing/2014/main" id="{0D9C7FDD-5CDB-499F-EEA5-D89EAAC6456C}"/>
              </a:ext>
            </a:extLst>
          </p:cNvPr>
          <p:cNvSpPr/>
          <p:nvPr/>
        </p:nvSpPr>
        <p:spPr>
          <a:xfrm>
            <a:off x="9666827" y="3543871"/>
            <a:ext cx="978407" cy="484631"/>
          </a:xfrm>
          <a:prstGeom prst="lef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a:p>
        </p:txBody>
      </p:sp>
      <p:cxnSp>
        <p:nvCxnSpPr>
          <p:cNvPr id="7" name="Straight Arrow Connector 6">
            <a:extLst>
              <a:ext uri="{FF2B5EF4-FFF2-40B4-BE49-F238E27FC236}">
                <a16:creationId xmlns:a16="http://schemas.microsoft.com/office/drawing/2014/main" id="{7AAD7908-C27E-BB1E-846F-6AC383A87A07}"/>
              </a:ext>
            </a:extLst>
          </p:cNvPr>
          <p:cNvCxnSpPr>
            <a:cxnSpLocks/>
          </p:cNvCxnSpPr>
          <p:nvPr/>
        </p:nvCxnSpPr>
        <p:spPr>
          <a:xfrm flipH="1">
            <a:off x="8201025" y="1028826"/>
            <a:ext cx="1651542" cy="932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E0C6FCC-12BC-7E68-6AC2-51F9A60804F1}"/>
              </a:ext>
            </a:extLst>
          </p:cNvPr>
          <p:cNvSpPr txBox="1"/>
          <p:nvPr/>
        </p:nvSpPr>
        <p:spPr>
          <a:xfrm>
            <a:off x="9796516" y="705660"/>
            <a:ext cx="2037689" cy="646331"/>
          </a:xfrm>
          <a:prstGeom prst="rect">
            <a:avLst/>
          </a:prstGeom>
          <a:noFill/>
        </p:spPr>
        <p:txBody>
          <a:bodyPr wrap="square" rtlCol="0">
            <a:spAutoFit/>
          </a:bodyPr>
          <a:lstStyle/>
          <a:p>
            <a:r>
              <a:rPr lang="en-US" i="1">
                <a:solidFill>
                  <a:srgbClr val="00B0F0"/>
                </a:solidFill>
              </a:rPr>
              <a:t>Please see my comment</a:t>
            </a:r>
          </a:p>
        </p:txBody>
      </p:sp>
      <p:cxnSp>
        <p:nvCxnSpPr>
          <p:cNvPr id="12" name="Straight Arrow Connector 11">
            <a:extLst>
              <a:ext uri="{FF2B5EF4-FFF2-40B4-BE49-F238E27FC236}">
                <a16:creationId xmlns:a16="http://schemas.microsoft.com/office/drawing/2014/main" id="{9EE64CC1-3795-D3F8-4330-FABA4D650138}"/>
              </a:ext>
            </a:extLst>
          </p:cNvPr>
          <p:cNvCxnSpPr>
            <a:cxnSpLocks/>
            <a:stCxn id="11" idx="1"/>
          </p:cNvCxnSpPr>
          <p:nvPr/>
        </p:nvCxnSpPr>
        <p:spPr>
          <a:xfrm flipH="1">
            <a:off x="3317840" y="1028826"/>
            <a:ext cx="6478676" cy="2866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0B9A69-88F5-584F-25E6-D6042ABAE8B5}"/>
              </a:ext>
            </a:extLst>
          </p:cNvPr>
          <p:cNvCxnSpPr>
            <a:cxnSpLocks/>
            <a:stCxn id="11" idx="1"/>
          </p:cNvCxnSpPr>
          <p:nvPr/>
        </p:nvCxnSpPr>
        <p:spPr>
          <a:xfrm flipH="1">
            <a:off x="3217881" y="1028826"/>
            <a:ext cx="6578635" cy="953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DC1E528-7994-255A-C40C-81DCA7B2AA4F}"/>
              </a:ext>
            </a:extLst>
          </p:cNvPr>
          <p:cNvSpPr/>
          <p:nvPr/>
        </p:nvSpPr>
        <p:spPr>
          <a:xfrm>
            <a:off x="5557838" y="1351991"/>
            <a:ext cx="538162" cy="991159"/>
          </a:xfrm>
          <a:prstGeom prst="ellipse">
            <a:avLst/>
          </a:prstGeom>
          <a:noFill/>
          <a:ln w="28575">
            <a:solidFill>
              <a:srgbClr val="0070C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a:p>
        </p:txBody>
      </p:sp>
      <p:cxnSp>
        <p:nvCxnSpPr>
          <p:cNvPr id="17" name="Straight Arrow Connector 16">
            <a:extLst>
              <a:ext uri="{FF2B5EF4-FFF2-40B4-BE49-F238E27FC236}">
                <a16:creationId xmlns:a16="http://schemas.microsoft.com/office/drawing/2014/main" id="{5EC1A4F7-1E64-7541-CD57-DA6433C132A3}"/>
              </a:ext>
            </a:extLst>
          </p:cNvPr>
          <p:cNvCxnSpPr>
            <a:cxnSpLocks/>
          </p:cNvCxnSpPr>
          <p:nvPr/>
        </p:nvCxnSpPr>
        <p:spPr>
          <a:xfrm flipH="1" flipV="1">
            <a:off x="6081366" y="2102087"/>
            <a:ext cx="4315920" cy="277364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47EED47-5D83-0647-96F0-E32EF2577CB9}"/>
              </a:ext>
            </a:extLst>
          </p:cNvPr>
          <p:cNvCxnSpPr>
            <a:cxnSpLocks/>
          </p:cNvCxnSpPr>
          <p:nvPr/>
        </p:nvCxnSpPr>
        <p:spPr>
          <a:xfrm flipH="1" flipV="1">
            <a:off x="5672138" y="3948436"/>
            <a:ext cx="4877548" cy="107969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6ED10FB-8D4D-5731-A3C7-3A9D34D9B55C}"/>
              </a:ext>
            </a:extLst>
          </p:cNvPr>
          <p:cNvCxnSpPr>
            <a:cxnSpLocks/>
          </p:cNvCxnSpPr>
          <p:nvPr/>
        </p:nvCxnSpPr>
        <p:spPr>
          <a:xfrm flipH="1">
            <a:off x="5826919" y="5028134"/>
            <a:ext cx="4722767" cy="80104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CAA758D-B6C0-CBF4-64CA-F2012D9845D2}"/>
              </a:ext>
            </a:extLst>
          </p:cNvPr>
          <p:cNvCxnSpPr>
            <a:cxnSpLocks/>
          </p:cNvCxnSpPr>
          <p:nvPr/>
        </p:nvCxnSpPr>
        <p:spPr>
          <a:xfrm flipH="1" flipV="1">
            <a:off x="8062915" y="1847570"/>
            <a:ext cx="2486771" cy="318056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623FAB3-0DD8-C1B2-18D9-604B42B992AF}"/>
              </a:ext>
            </a:extLst>
          </p:cNvPr>
          <p:cNvSpPr txBox="1"/>
          <p:nvPr/>
        </p:nvSpPr>
        <p:spPr>
          <a:xfrm>
            <a:off x="10277528" y="5081132"/>
            <a:ext cx="2037689" cy="646331"/>
          </a:xfrm>
          <a:prstGeom prst="rect">
            <a:avLst/>
          </a:prstGeom>
          <a:noFill/>
        </p:spPr>
        <p:txBody>
          <a:bodyPr wrap="square" rtlCol="0">
            <a:spAutoFit/>
          </a:bodyPr>
          <a:lstStyle/>
          <a:p>
            <a:r>
              <a:rPr lang="en-US" i="1">
                <a:solidFill>
                  <a:srgbClr val="00B0F0"/>
                </a:solidFill>
              </a:rPr>
              <a:t>Please see my comment</a:t>
            </a:r>
          </a:p>
        </p:txBody>
      </p:sp>
      <p:sp>
        <p:nvSpPr>
          <p:cNvPr id="3" name="Rounded Rectangle 2">
            <a:extLst>
              <a:ext uri="{FF2B5EF4-FFF2-40B4-BE49-F238E27FC236}">
                <a16:creationId xmlns:a16="http://schemas.microsoft.com/office/drawing/2014/main" id="{81CBE9DC-C099-80B1-9252-D102EF5160A0}"/>
              </a:ext>
            </a:extLst>
          </p:cNvPr>
          <p:cNvSpPr/>
          <p:nvPr/>
        </p:nvSpPr>
        <p:spPr>
          <a:xfrm>
            <a:off x="7164955" y="4875734"/>
            <a:ext cx="2687612" cy="1899348"/>
          </a:xfrm>
          <a:prstGeom prst="roundRect">
            <a:avLst/>
          </a:prstGeom>
          <a:noFill/>
          <a:ln w="28575">
            <a:solidFill>
              <a:srgbClr val="FFC00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a:p>
        </p:txBody>
      </p:sp>
      <p:cxnSp>
        <p:nvCxnSpPr>
          <p:cNvPr id="9" name="Straight Arrow Connector 8">
            <a:extLst>
              <a:ext uri="{FF2B5EF4-FFF2-40B4-BE49-F238E27FC236}">
                <a16:creationId xmlns:a16="http://schemas.microsoft.com/office/drawing/2014/main" id="{F425285A-7574-3D68-0944-A6303259D7C9}"/>
              </a:ext>
            </a:extLst>
          </p:cNvPr>
          <p:cNvCxnSpPr>
            <a:cxnSpLocks/>
          </p:cNvCxnSpPr>
          <p:nvPr/>
        </p:nvCxnSpPr>
        <p:spPr>
          <a:xfrm flipH="1" flipV="1">
            <a:off x="9993647" y="5780461"/>
            <a:ext cx="1840558" cy="57676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3534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4" grpId="0" animBg="1"/>
      <p:bldP spid="5" grpId="0" animBg="1"/>
    </p:bldLst>
  </p:timing>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74FBF32-7433-D1DF-4C7E-33F4396A8921}"/>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4E6C8B72-1A55-DE3C-A22A-DAC91E937A96}"/>
              </a:ext>
            </a:extLst>
          </p:cNvPr>
          <p:cNvSpPr>
            <a:spLocks noGrp="1"/>
          </p:cNvSpPr>
          <p:nvPr>
            <p:ph type="title"/>
          </p:nvPr>
        </p:nvSpPr>
        <p:spPr/>
        <p:txBody>
          <a:bodyPr/>
          <a:lstStyle/>
          <a:p>
            <a:r>
              <a:rPr lang="en-US" dirty="0"/>
              <a:t>Batch1 sequencing samples and associated metadata information</a:t>
            </a:r>
          </a:p>
        </p:txBody>
      </p:sp>
      <p:sp>
        <p:nvSpPr>
          <p:cNvPr id="5" name="Slide Number Placeholder 4">
            <a:extLst>
              <a:ext uri="{FF2B5EF4-FFF2-40B4-BE49-F238E27FC236}">
                <a16:creationId xmlns:a16="http://schemas.microsoft.com/office/drawing/2014/main" id="{323E64CA-98ED-4EAF-3118-57DB6F458F8C}"/>
              </a:ext>
            </a:extLst>
          </p:cNvPr>
          <p:cNvSpPr>
            <a:spLocks noGrp="1"/>
          </p:cNvSpPr>
          <p:nvPr>
            <p:ph type="sldNum" sz="quarter" idx="4"/>
          </p:nvPr>
        </p:nvSpPr>
        <p:spPr/>
        <p:txBody>
          <a:bodyPr/>
          <a:lstStyle/>
          <a:p>
            <a:pPr defTabSz="1218810"/>
            <a:fld id="{E9B57936-92EF-4126-AE48-1D9D36D15E98}" type="slidenum">
              <a:rPr lang="ja-JP" altLang="en-US" smtClean="0"/>
              <a:pPr defTabSz="1218810"/>
              <a:t>2</a:t>
            </a:fld>
            <a:endParaRPr lang="ja-JP" altLang="en-US"/>
          </a:p>
        </p:txBody>
      </p:sp>
      <p:sp>
        <p:nvSpPr>
          <p:cNvPr id="6" name="Text Placeholder 5">
            <a:extLst>
              <a:ext uri="{FF2B5EF4-FFF2-40B4-BE49-F238E27FC236}">
                <a16:creationId xmlns:a16="http://schemas.microsoft.com/office/drawing/2014/main" id="{82F471D6-43C6-50EB-C380-195EBD9069D3}"/>
              </a:ext>
            </a:extLst>
          </p:cNvPr>
          <p:cNvSpPr>
            <a:spLocks noGrp="1"/>
          </p:cNvSpPr>
          <p:nvPr>
            <p:ph type="body" sz="quarter" idx="16"/>
          </p:nvPr>
        </p:nvSpPr>
        <p:spPr/>
        <p:txBody>
          <a:bodyPr/>
          <a:lstStyle/>
          <a:p>
            <a:endParaRPr lang="en-US"/>
          </a:p>
        </p:txBody>
      </p:sp>
      <p:graphicFrame>
        <p:nvGraphicFramePr>
          <p:cNvPr id="10" name="Table 9">
            <a:extLst>
              <a:ext uri="{FF2B5EF4-FFF2-40B4-BE49-F238E27FC236}">
                <a16:creationId xmlns:a16="http://schemas.microsoft.com/office/drawing/2014/main" id="{3F5E5AE5-52F7-9875-0BD8-23695CEDAAFE}"/>
              </a:ext>
            </a:extLst>
          </p:cNvPr>
          <p:cNvGraphicFramePr>
            <a:graphicFrameLocks noGrp="1"/>
          </p:cNvGraphicFramePr>
          <p:nvPr>
            <p:extLst>
              <p:ext uri="{D42A27DB-BD31-4B8C-83A1-F6EECF244321}">
                <p14:modId xmlns:p14="http://schemas.microsoft.com/office/powerpoint/2010/main" val="903772873"/>
              </p:ext>
            </p:extLst>
          </p:nvPr>
        </p:nvGraphicFramePr>
        <p:xfrm>
          <a:off x="1366236" y="1694832"/>
          <a:ext cx="8925797" cy="3468335"/>
        </p:xfrm>
        <a:graphic>
          <a:graphicData uri="http://schemas.openxmlformats.org/drawingml/2006/table">
            <a:tbl>
              <a:tblPr firstRow="1" bandRow="1">
                <a:tableStyleId>{5C22544A-7EE6-4342-B048-85BDC9FD1C3A}</a:tableStyleId>
              </a:tblPr>
              <a:tblGrid>
                <a:gridCol w="1306766">
                  <a:extLst>
                    <a:ext uri="{9D8B030D-6E8A-4147-A177-3AD203B41FA5}">
                      <a16:colId xmlns:a16="http://schemas.microsoft.com/office/drawing/2014/main" val="3790985527"/>
                    </a:ext>
                  </a:extLst>
                </a:gridCol>
                <a:gridCol w="877888">
                  <a:extLst>
                    <a:ext uri="{9D8B030D-6E8A-4147-A177-3AD203B41FA5}">
                      <a16:colId xmlns:a16="http://schemas.microsoft.com/office/drawing/2014/main" val="1842421054"/>
                    </a:ext>
                  </a:extLst>
                </a:gridCol>
                <a:gridCol w="1070483">
                  <a:extLst>
                    <a:ext uri="{9D8B030D-6E8A-4147-A177-3AD203B41FA5}">
                      <a16:colId xmlns:a16="http://schemas.microsoft.com/office/drawing/2014/main" val="3422614120"/>
                    </a:ext>
                  </a:extLst>
                </a:gridCol>
                <a:gridCol w="2312226">
                  <a:extLst>
                    <a:ext uri="{9D8B030D-6E8A-4147-A177-3AD203B41FA5}">
                      <a16:colId xmlns:a16="http://schemas.microsoft.com/office/drawing/2014/main" val="411539239"/>
                    </a:ext>
                  </a:extLst>
                </a:gridCol>
                <a:gridCol w="1767332">
                  <a:extLst>
                    <a:ext uri="{9D8B030D-6E8A-4147-A177-3AD203B41FA5}">
                      <a16:colId xmlns:a16="http://schemas.microsoft.com/office/drawing/2014/main" val="4006310516"/>
                    </a:ext>
                  </a:extLst>
                </a:gridCol>
                <a:gridCol w="1591102">
                  <a:extLst>
                    <a:ext uri="{9D8B030D-6E8A-4147-A177-3AD203B41FA5}">
                      <a16:colId xmlns:a16="http://schemas.microsoft.com/office/drawing/2014/main" val="826628765"/>
                    </a:ext>
                  </a:extLst>
                </a:gridCol>
              </a:tblGrid>
              <a:tr h="557888">
                <a:tc>
                  <a:txBody>
                    <a:bodyPr/>
                    <a:lstStyle/>
                    <a:p>
                      <a:pPr algn="ctr"/>
                      <a:r>
                        <a:rPr lang="en-US" sz="1600" b="1" dirty="0">
                          <a:solidFill>
                            <a:srgbClr val="FFFFFF"/>
                          </a:solidFill>
                          <a:effectLst/>
                        </a:rPr>
                        <a:t>Date Received</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sample</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group</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Viability_NC200 (%)</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FFFFFF"/>
                          </a:solidFill>
                          <a:effectLst/>
                        </a:rPr>
                        <a:t>Estimated Recovery</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FFFFFF"/>
                          </a:solidFill>
                          <a:effectLst/>
                        </a:rPr>
                        <a:t>Potential issue</a:t>
                      </a:r>
                    </a:p>
                  </a:txBody>
                  <a:tcPr marL="31750" marR="3175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2342198"/>
                  </a:ext>
                </a:extLst>
              </a:tr>
              <a:tr h="440297">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FN_lib1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Fresh NK</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94.20%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10000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9232856"/>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FT_lib2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Fresh tumor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94.90%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10000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compromised due to poor cell health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5670632"/>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BLN_lib3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BL NK</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too low to count accurately</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3522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high red cell signal in cDNA </a:t>
                      </a:r>
                      <a:r>
                        <a:rPr lang="en-US" sz="1600" b="0" i="0" u="none" strike="noStrike" dirty="0" err="1">
                          <a:solidFill>
                            <a:srgbClr val="000000"/>
                          </a:solidFill>
                          <a:effectLst/>
                          <a:latin typeface="+mn-lt"/>
                        </a:rPr>
                        <a:t>BioA</a:t>
                      </a:r>
                      <a:r>
                        <a:rPr lang="en-US" sz="1600" b="0" i="0" u="none" strike="noStrike" dirty="0">
                          <a:solidFill>
                            <a:srgbClr val="000000"/>
                          </a:solidFill>
                          <a:effectLst/>
                          <a:latin typeface="+mn-lt"/>
                        </a:rPr>
                        <a:t>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599712"/>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BMN_lib4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BW NK</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91.80%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8412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low red cell signal in cDNA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4224022"/>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BLT_lib5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BL tumor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96.90%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9478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high red cell signal in cDNA </a:t>
                      </a:r>
                      <a:r>
                        <a:rPr lang="en-US" sz="1600" b="0" i="0" u="none" strike="noStrike" dirty="0" err="1">
                          <a:solidFill>
                            <a:srgbClr val="000000"/>
                          </a:solidFill>
                          <a:effectLst/>
                          <a:latin typeface="+mn-lt"/>
                        </a:rPr>
                        <a:t>BioA</a:t>
                      </a:r>
                      <a:r>
                        <a:rPr lang="en-US" sz="1600" b="0" i="0" u="none" strike="noStrike" dirty="0">
                          <a:solidFill>
                            <a:srgbClr val="000000"/>
                          </a:solidFill>
                          <a:effectLst/>
                          <a:latin typeface="+mn-lt"/>
                        </a:rPr>
                        <a:t>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001468"/>
                  </a:ext>
                </a:extLst>
              </a:tr>
              <a:tr h="331586">
                <a:tc>
                  <a:txBody>
                    <a:bodyPr/>
                    <a:lstStyle/>
                    <a:p>
                      <a:pPr algn="ctr"/>
                      <a:r>
                        <a:rPr lang="en-US" sz="1600" dirty="0"/>
                        <a:t>2023-Dec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BMT_lib6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BW tumor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87.60%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10000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low red cell signal in cDNA trace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852534"/>
                  </a:ext>
                </a:extLst>
              </a:tr>
            </a:tbl>
          </a:graphicData>
        </a:graphic>
      </p:graphicFrame>
    </p:spTree>
    <p:extLst>
      <p:ext uri="{BB962C8B-B14F-4D97-AF65-F5344CB8AC3E}">
        <p14:creationId xmlns:p14="http://schemas.microsoft.com/office/powerpoint/2010/main" val="408991822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3E70D-AE61-9013-5780-0DDD4FA7AABE}"/>
              </a:ext>
            </a:extLst>
          </p:cNvPr>
          <p:cNvSpPr>
            <a:spLocks noGrp="1"/>
          </p:cNvSpPr>
          <p:nvPr>
            <p:ph type="body" sz="quarter" idx="15"/>
          </p:nvPr>
        </p:nvSpPr>
        <p:spPr/>
        <p:txBody>
          <a:bodyPr/>
          <a:lstStyle/>
          <a:p>
            <a:endParaRPr lang="en-US"/>
          </a:p>
        </p:txBody>
      </p:sp>
      <p:sp>
        <p:nvSpPr>
          <p:cNvPr id="3" name="Footer Placeholder 2">
            <a:extLst>
              <a:ext uri="{FF2B5EF4-FFF2-40B4-BE49-F238E27FC236}">
                <a16:creationId xmlns:a16="http://schemas.microsoft.com/office/drawing/2014/main" id="{47055065-09A4-B842-0C8E-CDE69458AB98}"/>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BEF43A80-FD21-B579-3944-C569A1D01154}"/>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A6FA33CB-3F64-3713-FD9B-318CCB82CEF3}"/>
              </a:ext>
            </a:extLst>
          </p:cNvPr>
          <p:cNvSpPr>
            <a:spLocks noGrp="1"/>
          </p:cNvSpPr>
          <p:nvPr>
            <p:ph type="sldNum" sz="quarter" idx="4"/>
          </p:nvPr>
        </p:nvSpPr>
        <p:spPr/>
        <p:txBody>
          <a:bodyPr/>
          <a:lstStyle/>
          <a:p>
            <a:pPr defTabSz="1218810"/>
            <a:fld id="{E9B57936-92EF-4126-AE48-1D9D36D15E98}" type="slidenum">
              <a:rPr lang="ja-JP" altLang="en-US" smtClean="0"/>
              <a:pPr defTabSz="1218810"/>
              <a:t>20</a:t>
            </a:fld>
            <a:endParaRPr lang="ja-JP" altLang="en-US"/>
          </a:p>
        </p:txBody>
      </p:sp>
      <p:sp>
        <p:nvSpPr>
          <p:cNvPr id="6" name="Text Placeholder 5">
            <a:extLst>
              <a:ext uri="{FF2B5EF4-FFF2-40B4-BE49-F238E27FC236}">
                <a16:creationId xmlns:a16="http://schemas.microsoft.com/office/drawing/2014/main" id="{A75F0369-EBD0-8119-9D63-24B772E91CF8}"/>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93085991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4C6A2DC-13D2-D681-BBEC-3D3450D05628}"/>
              </a:ext>
            </a:extLst>
          </p:cNvPr>
          <p:cNvSpPr>
            <a:spLocks noGrp="1"/>
          </p:cNvSpPr>
          <p:nvPr>
            <p:ph type="ftr" sz="quarter" idx="3"/>
          </p:nvPr>
        </p:nvSpPr>
        <p:spPr/>
        <p:txBody>
          <a:bodyPr/>
          <a:lstStyle/>
          <a:p>
            <a:r>
              <a:rPr lang="en-JP" dirty="0"/>
              <a:t> </a:t>
            </a:r>
          </a:p>
        </p:txBody>
      </p:sp>
      <p:sp>
        <p:nvSpPr>
          <p:cNvPr id="5" name="Slide Number Placeholder 4">
            <a:extLst>
              <a:ext uri="{FF2B5EF4-FFF2-40B4-BE49-F238E27FC236}">
                <a16:creationId xmlns:a16="http://schemas.microsoft.com/office/drawing/2014/main" id="{4CA4EE2A-863A-0A8F-8546-ED201AD76787}"/>
              </a:ext>
            </a:extLst>
          </p:cNvPr>
          <p:cNvSpPr>
            <a:spLocks noGrp="1"/>
          </p:cNvSpPr>
          <p:nvPr>
            <p:ph type="sldNum" sz="quarter" idx="4"/>
          </p:nvPr>
        </p:nvSpPr>
        <p:spPr/>
        <p:txBody>
          <a:bodyPr/>
          <a:lstStyle/>
          <a:p>
            <a:pPr defTabSz="1218810"/>
            <a:fld id="{E9B57936-92EF-4126-AE48-1D9D36D15E98}" type="slidenum">
              <a:rPr lang="ja-JP" altLang="en-US" smtClean="0"/>
              <a:pPr defTabSz="1218810"/>
              <a:t>21</a:t>
            </a:fld>
            <a:endParaRPr lang="ja-JP" altLang="en-US"/>
          </a:p>
        </p:txBody>
      </p:sp>
      <p:sp>
        <p:nvSpPr>
          <p:cNvPr id="6" name="Text Placeholder 5">
            <a:extLst>
              <a:ext uri="{FF2B5EF4-FFF2-40B4-BE49-F238E27FC236}">
                <a16:creationId xmlns:a16="http://schemas.microsoft.com/office/drawing/2014/main" id="{BBF90785-4738-BAF0-34EF-1C87EF4C7273}"/>
              </a:ext>
            </a:extLst>
          </p:cNvPr>
          <p:cNvSpPr>
            <a:spLocks noGrp="1"/>
          </p:cNvSpPr>
          <p:nvPr>
            <p:ph type="body" sz="quarter" idx="16"/>
          </p:nvPr>
        </p:nvSpPr>
        <p:spPr/>
        <p:txBody>
          <a:bodyPr/>
          <a:lstStyle/>
          <a:p>
            <a:endParaRPr lang="en-US"/>
          </a:p>
        </p:txBody>
      </p:sp>
      <p:pic>
        <p:nvPicPr>
          <p:cNvPr id="10" name="Picture 9">
            <a:extLst>
              <a:ext uri="{FF2B5EF4-FFF2-40B4-BE49-F238E27FC236}">
                <a16:creationId xmlns:a16="http://schemas.microsoft.com/office/drawing/2014/main" id="{BE796397-D377-DE64-4B3F-D27323E3D8AA}"/>
              </a:ext>
            </a:extLst>
          </p:cNvPr>
          <p:cNvPicPr>
            <a:picLocks noChangeAspect="1"/>
          </p:cNvPicPr>
          <p:nvPr/>
        </p:nvPicPr>
        <p:blipFill>
          <a:blip r:embed="rId2"/>
          <a:stretch>
            <a:fillRect/>
          </a:stretch>
        </p:blipFill>
        <p:spPr>
          <a:xfrm>
            <a:off x="744976" y="1035393"/>
            <a:ext cx="6378914" cy="4804052"/>
          </a:xfrm>
          <a:prstGeom prst="rect">
            <a:avLst/>
          </a:prstGeom>
        </p:spPr>
      </p:pic>
      <p:pic>
        <p:nvPicPr>
          <p:cNvPr id="11" name="Picture 10">
            <a:extLst>
              <a:ext uri="{FF2B5EF4-FFF2-40B4-BE49-F238E27FC236}">
                <a16:creationId xmlns:a16="http://schemas.microsoft.com/office/drawing/2014/main" id="{57E7A62F-FE05-AB22-1B03-150325FBCBDC}"/>
              </a:ext>
            </a:extLst>
          </p:cNvPr>
          <p:cNvPicPr>
            <a:picLocks noChangeAspect="1"/>
          </p:cNvPicPr>
          <p:nvPr/>
        </p:nvPicPr>
        <p:blipFill>
          <a:blip r:embed="rId3"/>
          <a:stretch>
            <a:fillRect/>
          </a:stretch>
        </p:blipFill>
        <p:spPr>
          <a:xfrm>
            <a:off x="7322522" y="3939640"/>
            <a:ext cx="3762072" cy="2287919"/>
          </a:xfrm>
          <a:prstGeom prst="rect">
            <a:avLst/>
          </a:prstGeom>
        </p:spPr>
      </p:pic>
      <p:pic>
        <p:nvPicPr>
          <p:cNvPr id="12" name="Picture 11">
            <a:extLst>
              <a:ext uri="{FF2B5EF4-FFF2-40B4-BE49-F238E27FC236}">
                <a16:creationId xmlns:a16="http://schemas.microsoft.com/office/drawing/2014/main" id="{497BEAD5-F9F8-3A32-2261-7097ECE05058}"/>
              </a:ext>
            </a:extLst>
          </p:cNvPr>
          <p:cNvPicPr>
            <a:picLocks noChangeAspect="1"/>
          </p:cNvPicPr>
          <p:nvPr/>
        </p:nvPicPr>
        <p:blipFill>
          <a:blip r:embed="rId4"/>
          <a:stretch>
            <a:fillRect/>
          </a:stretch>
        </p:blipFill>
        <p:spPr>
          <a:xfrm>
            <a:off x="7574426" y="1286302"/>
            <a:ext cx="4252913" cy="2819400"/>
          </a:xfrm>
          <a:prstGeom prst="rect">
            <a:avLst/>
          </a:prstGeom>
        </p:spPr>
      </p:pic>
      <p:sp>
        <p:nvSpPr>
          <p:cNvPr id="2" name="Title 3">
            <a:extLst>
              <a:ext uri="{FF2B5EF4-FFF2-40B4-BE49-F238E27FC236}">
                <a16:creationId xmlns:a16="http://schemas.microsoft.com/office/drawing/2014/main" id="{BEF87F0C-6FE9-67BD-423A-6F0661469C73}"/>
              </a:ext>
            </a:extLst>
          </p:cNvPr>
          <p:cNvSpPr txBox="1">
            <a:spLocks noGrp="1"/>
          </p:cNvSpPr>
          <p:nvPr>
            <p:ph type="title"/>
          </p:nvPr>
        </p:nvSpPr>
        <p:spPr>
          <a:xfrm>
            <a:off x="606425" y="161925"/>
            <a:ext cx="9939338" cy="685800"/>
          </a:xfrm>
          <a:prstGeom prst="rect">
            <a:avLst/>
          </a:prstGeom>
        </p:spPr>
        <p:txBody>
          <a:bodyPr>
            <a:noAutofit/>
          </a:bodyPr>
          <a:lstStyle>
            <a:lvl1pPr algn="l" defTabSz="914150" rtl="0" eaLnBrk="1" latinLnBrk="0" hangingPunct="1">
              <a:lnSpc>
                <a:spcPts val="2800"/>
              </a:lnSpc>
              <a:spcBef>
                <a:spcPct val="0"/>
              </a:spcBef>
              <a:buNone/>
              <a:defRPr kumimoji="1" sz="2800" b="1" i="0" kern="1200" baseline="0">
                <a:solidFill>
                  <a:schemeClr val="tx1"/>
                </a:solidFill>
                <a:latin typeface="Calibri" panose="020F0502020204030204" pitchFamily="34" charset="0"/>
                <a:ea typeface="メイリオ" pitchFamily="50" charset="-128"/>
                <a:cs typeface="Calibri" pitchFamily="34" charset="0"/>
              </a:defRPr>
            </a:lvl1pPr>
          </a:lstStyle>
          <a:p>
            <a:r>
              <a:rPr lang="en-US" sz="2400" dirty="0"/>
              <a:t>Batch1 NK samples still showed contamination of AML cells, indicating lower purity especially in Bone Marrow NK sample</a:t>
            </a:r>
          </a:p>
        </p:txBody>
      </p:sp>
    </p:spTree>
    <p:extLst>
      <p:ext uri="{BB962C8B-B14F-4D97-AF65-F5344CB8AC3E}">
        <p14:creationId xmlns:p14="http://schemas.microsoft.com/office/powerpoint/2010/main" val="4588587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64A0BF-9E1F-E7B7-89EF-D38E078ED073}"/>
              </a:ext>
            </a:extLst>
          </p:cNvPr>
          <p:cNvPicPr>
            <a:picLocks noChangeAspect="1"/>
          </p:cNvPicPr>
          <p:nvPr/>
        </p:nvPicPr>
        <p:blipFill>
          <a:blip r:embed="rId3"/>
          <a:stretch>
            <a:fillRect/>
          </a:stretch>
        </p:blipFill>
        <p:spPr>
          <a:xfrm>
            <a:off x="796582" y="1172965"/>
            <a:ext cx="3813518" cy="2533227"/>
          </a:xfrm>
          <a:prstGeom prst="rect">
            <a:avLst/>
          </a:prstGeom>
        </p:spPr>
      </p:pic>
      <p:sp>
        <p:nvSpPr>
          <p:cNvPr id="6" name="Title 5">
            <a:extLst>
              <a:ext uri="{FF2B5EF4-FFF2-40B4-BE49-F238E27FC236}">
                <a16:creationId xmlns:a16="http://schemas.microsoft.com/office/drawing/2014/main" id="{E25062A8-3F0B-2799-B991-71251969503E}"/>
              </a:ext>
            </a:extLst>
          </p:cNvPr>
          <p:cNvSpPr>
            <a:spLocks noGrp="1"/>
          </p:cNvSpPr>
          <p:nvPr>
            <p:ph type="title"/>
          </p:nvPr>
        </p:nvSpPr>
        <p:spPr>
          <a:xfrm>
            <a:off x="458614" y="148383"/>
            <a:ext cx="10934316" cy="685801"/>
          </a:xfrm>
        </p:spPr>
        <p:txBody>
          <a:bodyPr>
            <a:noAutofit/>
          </a:bodyPr>
          <a:lstStyle/>
          <a:p>
            <a:r>
              <a:rPr lang="en-US" sz="2400" dirty="0">
                <a:latin typeface="Calibri"/>
                <a:ea typeface="メイリオ"/>
                <a:cs typeface="Calibri"/>
              </a:rPr>
              <a:t>Unsupervised clustering in NK cells from D0-D14 showed differential expressed genes in blood and bone marrow NK cells than fresh NK</a:t>
            </a:r>
          </a:p>
        </p:txBody>
      </p:sp>
      <p:sp>
        <p:nvSpPr>
          <p:cNvPr id="7" name="Slide Number Placeholder 6">
            <a:extLst>
              <a:ext uri="{FF2B5EF4-FFF2-40B4-BE49-F238E27FC236}">
                <a16:creationId xmlns:a16="http://schemas.microsoft.com/office/drawing/2014/main" id="{E34E509E-29A5-B026-A941-123364745C89}"/>
              </a:ext>
            </a:extLst>
          </p:cNvPr>
          <p:cNvSpPr>
            <a:spLocks noGrp="1"/>
          </p:cNvSpPr>
          <p:nvPr>
            <p:ph type="sldNum" sz="quarter" idx="4"/>
          </p:nvPr>
        </p:nvSpPr>
        <p:spPr/>
        <p:txBody>
          <a:bodyPr/>
          <a:lstStyle/>
          <a:p>
            <a:pPr defTabSz="1218810"/>
            <a:fld id="{E9B57936-92EF-4126-AE48-1D9D36D15E98}" type="slidenum">
              <a:rPr lang="ja-JP" altLang="en-US" dirty="0" smtClean="0"/>
              <a:pPr defTabSz="1218810"/>
              <a:t>22</a:t>
            </a:fld>
            <a:endParaRPr lang="ja-JP" altLang="en-US" dirty="0"/>
          </a:p>
        </p:txBody>
      </p:sp>
      <p:sp>
        <p:nvSpPr>
          <p:cNvPr id="12" name="TextBox 11">
            <a:extLst>
              <a:ext uri="{FF2B5EF4-FFF2-40B4-BE49-F238E27FC236}">
                <a16:creationId xmlns:a16="http://schemas.microsoft.com/office/drawing/2014/main" id="{A183DE35-B5E8-C2C4-770E-EEBFEEC67AC9}"/>
              </a:ext>
            </a:extLst>
          </p:cNvPr>
          <p:cNvSpPr txBox="1"/>
          <p:nvPr/>
        </p:nvSpPr>
        <p:spPr>
          <a:xfrm>
            <a:off x="606078" y="6118414"/>
            <a:ext cx="10586989" cy="307777"/>
          </a:xfrm>
          <a:prstGeom prst="rect">
            <a:avLst/>
          </a:prstGeom>
          <a:noFill/>
        </p:spPr>
        <p:txBody>
          <a:bodyPr wrap="square" rtlCol="0">
            <a:spAutoFit/>
          </a:bodyPr>
          <a:lstStyle/>
          <a:p>
            <a:pPr marL="285750" indent="-285750">
              <a:buFont typeface="Wingdings" panose="05000000000000000000" pitchFamily="2" charset="2"/>
              <a:buChar char="§"/>
            </a:pPr>
            <a:r>
              <a:rPr lang="en-US" sz="1400" dirty="0"/>
              <a:t>NK and tumor cells showed colocalization, are they mixed?</a:t>
            </a:r>
            <a:endParaRPr lang="en-US" sz="1400" b="1" dirty="0"/>
          </a:p>
        </p:txBody>
      </p:sp>
      <p:sp>
        <p:nvSpPr>
          <p:cNvPr id="9" name="Oval 8">
            <a:extLst>
              <a:ext uri="{FF2B5EF4-FFF2-40B4-BE49-F238E27FC236}">
                <a16:creationId xmlns:a16="http://schemas.microsoft.com/office/drawing/2014/main" id="{AC2EED57-8848-7427-234B-40FC4A490DB7}"/>
              </a:ext>
            </a:extLst>
          </p:cNvPr>
          <p:cNvSpPr/>
          <p:nvPr/>
        </p:nvSpPr>
        <p:spPr>
          <a:xfrm>
            <a:off x="2316956" y="1173955"/>
            <a:ext cx="926305" cy="2247899"/>
          </a:xfrm>
          <a:prstGeom prst="ellipse">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0" name="Arrow: Down 9">
            <a:extLst>
              <a:ext uri="{FF2B5EF4-FFF2-40B4-BE49-F238E27FC236}">
                <a16:creationId xmlns:a16="http://schemas.microsoft.com/office/drawing/2014/main" id="{8780FE11-BE06-A784-FE9E-7E36978D60D1}"/>
              </a:ext>
            </a:extLst>
          </p:cNvPr>
          <p:cNvSpPr/>
          <p:nvPr/>
        </p:nvSpPr>
        <p:spPr>
          <a:xfrm>
            <a:off x="2710433" y="3475574"/>
            <a:ext cx="210789" cy="275940"/>
          </a:xfrm>
          <a:prstGeom prst="down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pic>
        <p:nvPicPr>
          <p:cNvPr id="4" name="Picture 3">
            <a:extLst>
              <a:ext uri="{FF2B5EF4-FFF2-40B4-BE49-F238E27FC236}">
                <a16:creationId xmlns:a16="http://schemas.microsoft.com/office/drawing/2014/main" id="{CC3D6F2D-C7EF-B411-E1FF-A09E6B927299}"/>
              </a:ext>
            </a:extLst>
          </p:cNvPr>
          <p:cNvPicPr>
            <a:picLocks noChangeAspect="1"/>
          </p:cNvPicPr>
          <p:nvPr/>
        </p:nvPicPr>
        <p:blipFill>
          <a:blip r:embed="rId4"/>
          <a:stretch>
            <a:fillRect/>
          </a:stretch>
        </p:blipFill>
        <p:spPr>
          <a:xfrm>
            <a:off x="796582" y="3759912"/>
            <a:ext cx="3813518" cy="2528110"/>
          </a:xfrm>
          <a:prstGeom prst="rect">
            <a:avLst/>
          </a:prstGeom>
        </p:spPr>
      </p:pic>
      <p:pic>
        <p:nvPicPr>
          <p:cNvPr id="14" name="Picture 13">
            <a:extLst>
              <a:ext uri="{FF2B5EF4-FFF2-40B4-BE49-F238E27FC236}">
                <a16:creationId xmlns:a16="http://schemas.microsoft.com/office/drawing/2014/main" id="{E02EEC17-383B-BBB5-D127-382F3A57E96E}"/>
              </a:ext>
            </a:extLst>
          </p:cNvPr>
          <p:cNvPicPr>
            <a:picLocks noChangeAspect="1"/>
          </p:cNvPicPr>
          <p:nvPr/>
        </p:nvPicPr>
        <p:blipFill>
          <a:blip r:embed="rId5"/>
          <a:stretch>
            <a:fillRect/>
          </a:stretch>
        </p:blipFill>
        <p:spPr>
          <a:xfrm>
            <a:off x="3807724" y="2086205"/>
            <a:ext cx="8343653" cy="2834260"/>
          </a:xfrm>
          <a:prstGeom prst="rect">
            <a:avLst/>
          </a:prstGeom>
        </p:spPr>
      </p:pic>
    </p:spTree>
    <p:extLst>
      <p:ext uri="{BB962C8B-B14F-4D97-AF65-F5344CB8AC3E}">
        <p14:creationId xmlns:p14="http://schemas.microsoft.com/office/powerpoint/2010/main" val="33969175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41E43B-538E-52F3-C816-FBAB7126D138}"/>
              </a:ext>
            </a:extLst>
          </p:cNvPr>
          <p:cNvSpPr>
            <a:spLocks noGrp="1"/>
          </p:cNvSpPr>
          <p:nvPr>
            <p:ph type="ftr" sz="quarter" idx="3"/>
          </p:nvPr>
        </p:nvSpPr>
        <p:spPr>
          <a:xfrm>
            <a:off x="7800774" y="4887479"/>
            <a:ext cx="4114800" cy="196131"/>
          </a:xfrm>
        </p:spPr>
        <p:txBody>
          <a:bodyPr/>
          <a:lstStyle/>
          <a:p>
            <a:r>
              <a:rPr lang="en-JP"/>
              <a:t> </a:t>
            </a:r>
            <a:endParaRPr lang="en-JP" dirty="0"/>
          </a:p>
        </p:txBody>
      </p:sp>
      <p:sp>
        <p:nvSpPr>
          <p:cNvPr id="4" name="Title 3">
            <a:extLst>
              <a:ext uri="{FF2B5EF4-FFF2-40B4-BE49-F238E27FC236}">
                <a16:creationId xmlns:a16="http://schemas.microsoft.com/office/drawing/2014/main" id="{1889D0E2-C257-63D2-4594-4605A49B8C76}"/>
              </a:ext>
            </a:extLst>
          </p:cNvPr>
          <p:cNvSpPr>
            <a:spLocks noGrp="1"/>
          </p:cNvSpPr>
          <p:nvPr>
            <p:ph type="title"/>
          </p:nvPr>
        </p:nvSpPr>
        <p:spPr/>
        <p:txBody>
          <a:bodyPr>
            <a:normAutofit fontScale="90000"/>
          </a:bodyPr>
          <a:lstStyle/>
          <a:p>
            <a:r>
              <a:rPr lang="en-US" dirty="0"/>
              <a:t>Fresh NK cells over express hallmark pathways associated with immune function, proliferation and metabolic activities(OXPHOS)</a:t>
            </a:r>
          </a:p>
        </p:txBody>
      </p:sp>
      <p:sp>
        <p:nvSpPr>
          <p:cNvPr id="5" name="Slide Number Placeholder 4">
            <a:extLst>
              <a:ext uri="{FF2B5EF4-FFF2-40B4-BE49-F238E27FC236}">
                <a16:creationId xmlns:a16="http://schemas.microsoft.com/office/drawing/2014/main" id="{CF7D93DC-8083-827B-C287-7CAA90E6773F}"/>
              </a:ext>
            </a:extLst>
          </p:cNvPr>
          <p:cNvSpPr>
            <a:spLocks noGrp="1"/>
          </p:cNvSpPr>
          <p:nvPr>
            <p:ph type="sldNum" sz="quarter" idx="4"/>
          </p:nvPr>
        </p:nvSpPr>
        <p:spPr>
          <a:xfrm>
            <a:off x="222695" y="6577383"/>
            <a:ext cx="294928" cy="196131"/>
          </a:xfrm>
        </p:spPr>
        <p:txBody>
          <a:bodyPr/>
          <a:lstStyle/>
          <a:p>
            <a:pPr defTabSz="1218810"/>
            <a:fld id="{E9B57936-92EF-4126-AE48-1D9D36D15E98}" type="slidenum">
              <a:rPr lang="ja-JP" altLang="en-US" smtClean="0"/>
              <a:pPr defTabSz="1218810"/>
              <a:t>23</a:t>
            </a:fld>
            <a:endParaRPr lang="ja-JP" altLang="en-US"/>
          </a:p>
        </p:txBody>
      </p:sp>
      <p:pic>
        <p:nvPicPr>
          <p:cNvPr id="14" name="Picture 13">
            <a:extLst>
              <a:ext uri="{FF2B5EF4-FFF2-40B4-BE49-F238E27FC236}">
                <a16:creationId xmlns:a16="http://schemas.microsoft.com/office/drawing/2014/main" id="{7E3821D4-319A-A5AF-56D8-1B6DC06C6F04}"/>
              </a:ext>
            </a:extLst>
          </p:cNvPr>
          <p:cNvPicPr>
            <a:picLocks noChangeAspect="1"/>
          </p:cNvPicPr>
          <p:nvPr/>
        </p:nvPicPr>
        <p:blipFill>
          <a:blip r:embed="rId2"/>
          <a:stretch>
            <a:fillRect/>
          </a:stretch>
        </p:blipFill>
        <p:spPr>
          <a:xfrm>
            <a:off x="1018873" y="2173979"/>
            <a:ext cx="3657600" cy="2438400"/>
          </a:xfrm>
          <a:prstGeom prst="rect">
            <a:avLst/>
          </a:prstGeom>
        </p:spPr>
      </p:pic>
      <p:pic>
        <p:nvPicPr>
          <p:cNvPr id="15" name="Picture 14">
            <a:extLst>
              <a:ext uri="{FF2B5EF4-FFF2-40B4-BE49-F238E27FC236}">
                <a16:creationId xmlns:a16="http://schemas.microsoft.com/office/drawing/2014/main" id="{EC6A97CE-203E-EFDF-B0D0-CD83D8E32BBC}"/>
              </a:ext>
            </a:extLst>
          </p:cNvPr>
          <p:cNvPicPr>
            <a:picLocks noChangeAspect="1"/>
          </p:cNvPicPr>
          <p:nvPr/>
        </p:nvPicPr>
        <p:blipFill>
          <a:blip r:embed="rId3"/>
          <a:stretch>
            <a:fillRect/>
          </a:stretch>
        </p:blipFill>
        <p:spPr>
          <a:xfrm>
            <a:off x="4676473" y="2173979"/>
            <a:ext cx="3657600" cy="2525946"/>
          </a:xfrm>
          <a:prstGeom prst="rect">
            <a:avLst/>
          </a:prstGeom>
        </p:spPr>
      </p:pic>
      <p:pic>
        <p:nvPicPr>
          <p:cNvPr id="16" name="Picture 15">
            <a:extLst>
              <a:ext uri="{FF2B5EF4-FFF2-40B4-BE49-F238E27FC236}">
                <a16:creationId xmlns:a16="http://schemas.microsoft.com/office/drawing/2014/main" id="{BF6C6B26-1502-0FC4-D7EB-72CC1FB45C97}"/>
              </a:ext>
            </a:extLst>
          </p:cNvPr>
          <p:cNvPicPr>
            <a:picLocks noChangeAspect="1"/>
          </p:cNvPicPr>
          <p:nvPr/>
        </p:nvPicPr>
        <p:blipFill>
          <a:blip r:embed="rId4"/>
          <a:stretch>
            <a:fillRect/>
          </a:stretch>
        </p:blipFill>
        <p:spPr>
          <a:xfrm>
            <a:off x="8257974" y="2173979"/>
            <a:ext cx="3657600" cy="2510042"/>
          </a:xfrm>
          <a:prstGeom prst="rect">
            <a:avLst/>
          </a:prstGeom>
        </p:spPr>
      </p:pic>
      <p:sp>
        <p:nvSpPr>
          <p:cNvPr id="17" name="Arrow: Right 16">
            <a:extLst>
              <a:ext uri="{FF2B5EF4-FFF2-40B4-BE49-F238E27FC236}">
                <a16:creationId xmlns:a16="http://schemas.microsoft.com/office/drawing/2014/main" id="{75922574-5FCC-3A7C-B86E-9B67AA7B90D5}"/>
              </a:ext>
            </a:extLst>
          </p:cNvPr>
          <p:cNvSpPr/>
          <p:nvPr/>
        </p:nvSpPr>
        <p:spPr>
          <a:xfrm>
            <a:off x="868101" y="3457339"/>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8" name="Arrow: Right 17">
            <a:extLst>
              <a:ext uri="{FF2B5EF4-FFF2-40B4-BE49-F238E27FC236}">
                <a16:creationId xmlns:a16="http://schemas.microsoft.com/office/drawing/2014/main" id="{8810F383-7A36-FA8B-30DE-EFA5309AE52E}"/>
              </a:ext>
            </a:extLst>
          </p:cNvPr>
          <p:cNvSpPr/>
          <p:nvPr/>
        </p:nvSpPr>
        <p:spPr>
          <a:xfrm>
            <a:off x="868101" y="3644482"/>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9" name="Arrow: Right 18">
            <a:extLst>
              <a:ext uri="{FF2B5EF4-FFF2-40B4-BE49-F238E27FC236}">
                <a16:creationId xmlns:a16="http://schemas.microsoft.com/office/drawing/2014/main" id="{E00E2F96-E34E-000D-97AC-D6993F78179F}"/>
              </a:ext>
            </a:extLst>
          </p:cNvPr>
          <p:cNvSpPr/>
          <p:nvPr/>
        </p:nvSpPr>
        <p:spPr>
          <a:xfrm>
            <a:off x="345874" y="3840488"/>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21" name="Arrow: Right 20">
            <a:extLst>
              <a:ext uri="{FF2B5EF4-FFF2-40B4-BE49-F238E27FC236}">
                <a16:creationId xmlns:a16="http://schemas.microsoft.com/office/drawing/2014/main" id="{85C28BC4-FD75-23C4-26AC-4E69BC96739F}"/>
              </a:ext>
            </a:extLst>
          </p:cNvPr>
          <p:cNvSpPr/>
          <p:nvPr/>
        </p:nvSpPr>
        <p:spPr>
          <a:xfrm>
            <a:off x="884096" y="2733034"/>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22" name="Arrow: Right 21">
            <a:extLst>
              <a:ext uri="{FF2B5EF4-FFF2-40B4-BE49-F238E27FC236}">
                <a16:creationId xmlns:a16="http://schemas.microsoft.com/office/drawing/2014/main" id="{D928E670-6D46-83DA-ECBD-66D5397007A0}"/>
              </a:ext>
            </a:extLst>
          </p:cNvPr>
          <p:cNvSpPr/>
          <p:nvPr/>
        </p:nvSpPr>
        <p:spPr>
          <a:xfrm>
            <a:off x="889883" y="2532225"/>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23" name="Arrow: Right 22">
            <a:extLst>
              <a:ext uri="{FF2B5EF4-FFF2-40B4-BE49-F238E27FC236}">
                <a16:creationId xmlns:a16="http://schemas.microsoft.com/office/drawing/2014/main" id="{B586344F-1EE3-6277-55A8-6F50B1F4DE6A}"/>
              </a:ext>
            </a:extLst>
          </p:cNvPr>
          <p:cNvSpPr/>
          <p:nvPr/>
        </p:nvSpPr>
        <p:spPr>
          <a:xfrm>
            <a:off x="370159" y="4027631"/>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24" name="Arrow: Right 23">
            <a:extLst>
              <a:ext uri="{FF2B5EF4-FFF2-40B4-BE49-F238E27FC236}">
                <a16:creationId xmlns:a16="http://schemas.microsoft.com/office/drawing/2014/main" id="{9AB988EF-7A6E-FE2F-EC8A-0E388942BEED}"/>
              </a:ext>
            </a:extLst>
          </p:cNvPr>
          <p:cNvSpPr/>
          <p:nvPr/>
        </p:nvSpPr>
        <p:spPr>
          <a:xfrm>
            <a:off x="4317357" y="3121673"/>
            <a:ext cx="359116" cy="208575"/>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25" name="Arrow: Right 24">
            <a:extLst>
              <a:ext uri="{FF2B5EF4-FFF2-40B4-BE49-F238E27FC236}">
                <a16:creationId xmlns:a16="http://schemas.microsoft.com/office/drawing/2014/main" id="{ED0C8F08-EA36-22AA-1723-3DB931BD825A}"/>
              </a:ext>
            </a:extLst>
          </p:cNvPr>
          <p:cNvSpPr/>
          <p:nvPr/>
        </p:nvSpPr>
        <p:spPr>
          <a:xfrm>
            <a:off x="7910433" y="2847415"/>
            <a:ext cx="359116" cy="208575"/>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26" name="Arrow: Right 25">
            <a:extLst>
              <a:ext uri="{FF2B5EF4-FFF2-40B4-BE49-F238E27FC236}">
                <a16:creationId xmlns:a16="http://schemas.microsoft.com/office/drawing/2014/main" id="{B1139292-E1D3-E50A-E044-4065BC8E6D1D}"/>
              </a:ext>
            </a:extLst>
          </p:cNvPr>
          <p:cNvSpPr/>
          <p:nvPr/>
        </p:nvSpPr>
        <p:spPr>
          <a:xfrm>
            <a:off x="4496915" y="4091250"/>
            <a:ext cx="359116" cy="208575"/>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Tree>
    <p:extLst>
      <p:ext uri="{BB962C8B-B14F-4D97-AF65-F5344CB8AC3E}">
        <p14:creationId xmlns:p14="http://schemas.microsoft.com/office/powerpoint/2010/main" val="278664404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87E0D0-18AC-22E2-B810-E811CD8C9629}"/>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5D551795-7791-10C7-9B41-75BFD6743DF8}"/>
              </a:ext>
            </a:extLst>
          </p:cNvPr>
          <p:cNvSpPr>
            <a:spLocks noGrp="1"/>
          </p:cNvSpPr>
          <p:nvPr>
            <p:ph type="title"/>
          </p:nvPr>
        </p:nvSpPr>
        <p:spPr/>
        <p:txBody>
          <a:bodyPr>
            <a:normAutofit fontScale="90000"/>
          </a:bodyPr>
          <a:lstStyle/>
          <a:p>
            <a:r>
              <a:rPr lang="en-US" dirty="0"/>
              <a:t>NK functional receptor expression profiles shifted largely between fresh VS post infusion NK cells</a:t>
            </a:r>
          </a:p>
        </p:txBody>
      </p:sp>
      <p:sp>
        <p:nvSpPr>
          <p:cNvPr id="5" name="Slide Number Placeholder 4">
            <a:extLst>
              <a:ext uri="{FF2B5EF4-FFF2-40B4-BE49-F238E27FC236}">
                <a16:creationId xmlns:a16="http://schemas.microsoft.com/office/drawing/2014/main" id="{5CD8D9C8-2381-16F7-F9A4-BB6D5C77D83A}"/>
              </a:ext>
            </a:extLst>
          </p:cNvPr>
          <p:cNvSpPr>
            <a:spLocks noGrp="1"/>
          </p:cNvSpPr>
          <p:nvPr>
            <p:ph type="sldNum" sz="quarter" idx="4"/>
          </p:nvPr>
        </p:nvSpPr>
        <p:spPr/>
        <p:txBody>
          <a:bodyPr/>
          <a:lstStyle/>
          <a:p>
            <a:pPr defTabSz="1218810"/>
            <a:fld id="{E9B57936-92EF-4126-AE48-1D9D36D15E98}" type="slidenum">
              <a:rPr lang="ja-JP" altLang="en-US" smtClean="0"/>
              <a:pPr defTabSz="1218810"/>
              <a:t>24</a:t>
            </a:fld>
            <a:endParaRPr lang="ja-JP" altLang="en-US"/>
          </a:p>
        </p:txBody>
      </p:sp>
      <p:sp>
        <p:nvSpPr>
          <p:cNvPr id="6" name="Text Placeholder 5">
            <a:extLst>
              <a:ext uri="{FF2B5EF4-FFF2-40B4-BE49-F238E27FC236}">
                <a16:creationId xmlns:a16="http://schemas.microsoft.com/office/drawing/2014/main" id="{62883052-E3B6-956D-4628-F9ADCEB5569C}"/>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4EBB7495-D65A-2E05-9CA4-173EF52932F0}"/>
              </a:ext>
            </a:extLst>
          </p:cNvPr>
          <p:cNvPicPr>
            <a:picLocks noChangeAspect="1"/>
          </p:cNvPicPr>
          <p:nvPr/>
        </p:nvPicPr>
        <p:blipFill>
          <a:blip r:embed="rId2"/>
          <a:stretch>
            <a:fillRect/>
          </a:stretch>
        </p:blipFill>
        <p:spPr>
          <a:xfrm>
            <a:off x="0" y="825995"/>
            <a:ext cx="12192000" cy="2708733"/>
          </a:xfrm>
          <a:prstGeom prst="rect">
            <a:avLst/>
          </a:prstGeom>
        </p:spPr>
      </p:pic>
      <p:pic>
        <p:nvPicPr>
          <p:cNvPr id="9" name="Picture 8">
            <a:extLst>
              <a:ext uri="{FF2B5EF4-FFF2-40B4-BE49-F238E27FC236}">
                <a16:creationId xmlns:a16="http://schemas.microsoft.com/office/drawing/2014/main" id="{70D93534-4290-8AE1-7EAF-7E0EB76274F2}"/>
              </a:ext>
            </a:extLst>
          </p:cNvPr>
          <p:cNvPicPr>
            <a:picLocks noChangeAspect="1"/>
          </p:cNvPicPr>
          <p:nvPr/>
        </p:nvPicPr>
        <p:blipFill>
          <a:blip r:embed="rId3"/>
          <a:stretch>
            <a:fillRect/>
          </a:stretch>
        </p:blipFill>
        <p:spPr>
          <a:xfrm>
            <a:off x="0" y="3520857"/>
            <a:ext cx="11273742" cy="3002144"/>
          </a:xfrm>
          <a:prstGeom prst="rect">
            <a:avLst/>
          </a:prstGeom>
        </p:spPr>
      </p:pic>
      <p:sp>
        <p:nvSpPr>
          <p:cNvPr id="10" name="Rectangle: Rounded Corners 9">
            <a:extLst>
              <a:ext uri="{FF2B5EF4-FFF2-40B4-BE49-F238E27FC236}">
                <a16:creationId xmlns:a16="http://schemas.microsoft.com/office/drawing/2014/main" id="{5CB99734-CDF1-78DC-1169-6EB699D0F2A1}"/>
              </a:ext>
            </a:extLst>
          </p:cNvPr>
          <p:cNvSpPr/>
          <p:nvPr/>
        </p:nvSpPr>
        <p:spPr>
          <a:xfrm>
            <a:off x="1469985" y="1837479"/>
            <a:ext cx="844952"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1" name="Rectangle: Rounded Corners 10">
            <a:extLst>
              <a:ext uri="{FF2B5EF4-FFF2-40B4-BE49-F238E27FC236}">
                <a16:creationId xmlns:a16="http://schemas.microsoft.com/office/drawing/2014/main" id="{5326A14A-16B5-C8D3-BF78-AAFB3511AA48}"/>
              </a:ext>
            </a:extLst>
          </p:cNvPr>
          <p:cNvSpPr/>
          <p:nvPr/>
        </p:nvSpPr>
        <p:spPr>
          <a:xfrm>
            <a:off x="2664106" y="1844982"/>
            <a:ext cx="333737"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2" name="Rectangle: Rounded Corners 11">
            <a:extLst>
              <a:ext uri="{FF2B5EF4-FFF2-40B4-BE49-F238E27FC236}">
                <a16:creationId xmlns:a16="http://schemas.microsoft.com/office/drawing/2014/main" id="{A3AF1964-2E3F-C7DC-FD72-1A53433727C8}"/>
              </a:ext>
            </a:extLst>
          </p:cNvPr>
          <p:cNvSpPr/>
          <p:nvPr/>
        </p:nvSpPr>
        <p:spPr>
          <a:xfrm>
            <a:off x="4425387" y="1846908"/>
            <a:ext cx="495781"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3" name="Rectangle: Rounded Corners 12">
            <a:extLst>
              <a:ext uri="{FF2B5EF4-FFF2-40B4-BE49-F238E27FC236}">
                <a16:creationId xmlns:a16="http://schemas.microsoft.com/office/drawing/2014/main" id="{E49EB873-D6A5-2469-B0C9-47D8C4FC181E}"/>
              </a:ext>
            </a:extLst>
          </p:cNvPr>
          <p:cNvSpPr/>
          <p:nvPr/>
        </p:nvSpPr>
        <p:spPr>
          <a:xfrm>
            <a:off x="5885726" y="1860408"/>
            <a:ext cx="1880324"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4" name="Rectangle: Rounded Corners 13">
            <a:extLst>
              <a:ext uri="{FF2B5EF4-FFF2-40B4-BE49-F238E27FC236}">
                <a16:creationId xmlns:a16="http://schemas.microsoft.com/office/drawing/2014/main" id="{D2C73761-50FE-D1E7-64DD-EBB61D0F6986}"/>
              </a:ext>
            </a:extLst>
          </p:cNvPr>
          <p:cNvSpPr/>
          <p:nvPr/>
        </p:nvSpPr>
        <p:spPr>
          <a:xfrm>
            <a:off x="8549832" y="1850763"/>
            <a:ext cx="495781"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5" name="Rectangle: Rounded Corners 14">
            <a:extLst>
              <a:ext uri="{FF2B5EF4-FFF2-40B4-BE49-F238E27FC236}">
                <a16:creationId xmlns:a16="http://schemas.microsoft.com/office/drawing/2014/main" id="{8EC5E304-D3C9-047D-3D90-0601A74EFE6D}"/>
              </a:ext>
            </a:extLst>
          </p:cNvPr>
          <p:cNvSpPr/>
          <p:nvPr/>
        </p:nvSpPr>
        <p:spPr>
          <a:xfrm>
            <a:off x="4257554" y="4755859"/>
            <a:ext cx="1628172" cy="731210"/>
          </a:xfrm>
          <a:prstGeom prst="roundRect">
            <a:avLst/>
          </a:prstGeom>
          <a:noFill/>
          <a:ln w="28575">
            <a:solidFill>
              <a:srgbClr val="0070C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6" name="Rectangle: Rounded Corners 15">
            <a:extLst>
              <a:ext uri="{FF2B5EF4-FFF2-40B4-BE49-F238E27FC236}">
                <a16:creationId xmlns:a16="http://schemas.microsoft.com/office/drawing/2014/main" id="{118FB801-5A9E-0302-1C59-F1BBB9FB1B16}"/>
              </a:ext>
            </a:extLst>
          </p:cNvPr>
          <p:cNvSpPr/>
          <p:nvPr/>
        </p:nvSpPr>
        <p:spPr>
          <a:xfrm>
            <a:off x="8727311" y="4755859"/>
            <a:ext cx="318302" cy="731210"/>
          </a:xfrm>
          <a:prstGeom prst="roundRect">
            <a:avLst/>
          </a:prstGeom>
          <a:noFill/>
          <a:ln w="28575">
            <a:solidFill>
              <a:srgbClr val="0070C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Tree>
    <p:extLst>
      <p:ext uri="{BB962C8B-B14F-4D97-AF65-F5344CB8AC3E}">
        <p14:creationId xmlns:p14="http://schemas.microsoft.com/office/powerpoint/2010/main" val="314140069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79DDAF6-FF94-72F8-F69A-F9B6A537A13B}"/>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14409CA5-64C5-E3BD-0BAE-F0F847634D6F}"/>
              </a:ext>
            </a:extLst>
          </p:cNvPr>
          <p:cNvSpPr>
            <a:spLocks noGrp="1"/>
          </p:cNvSpPr>
          <p:nvPr>
            <p:ph type="title"/>
          </p:nvPr>
        </p:nvSpPr>
        <p:spPr>
          <a:xfrm>
            <a:off x="458614" y="141258"/>
            <a:ext cx="11274772" cy="685801"/>
          </a:xfrm>
        </p:spPr>
        <p:txBody>
          <a:bodyPr>
            <a:normAutofit fontScale="90000"/>
          </a:bodyPr>
          <a:lstStyle/>
          <a:p>
            <a:r>
              <a:rPr lang="en-US" dirty="0"/>
              <a:t>GMDS (NK resistance genes) expression is elevated in bone marrow NK sample (</a:t>
            </a:r>
            <a:r>
              <a:rPr lang="en-US" b="0" i="0" dirty="0">
                <a:solidFill>
                  <a:srgbClr val="212121"/>
                </a:solidFill>
                <a:effectLst/>
                <a:latin typeface="BlinkMacSystemFont"/>
              </a:rPr>
              <a:t>PMID: 38091953</a:t>
            </a:r>
            <a:r>
              <a:rPr lang="en-US" dirty="0"/>
              <a:t>)</a:t>
            </a:r>
          </a:p>
        </p:txBody>
      </p:sp>
      <p:sp>
        <p:nvSpPr>
          <p:cNvPr id="5" name="Slide Number Placeholder 4">
            <a:extLst>
              <a:ext uri="{FF2B5EF4-FFF2-40B4-BE49-F238E27FC236}">
                <a16:creationId xmlns:a16="http://schemas.microsoft.com/office/drawing/2014/main" id="{A66E9531-F997-D1AB-38E0-206D7AFDF1D3}"/>
              </a:ext>
            </a:extLst>
          </p:cNvPr>
          <p:cNvSpPr>
            <a:spLocks noGrp="1"/>
          </p:cNvSpPr>
          <p:nvPr>
            <p:ph type="sldNum" sz="quarter" idx="4"/>
          </p:nvPr>
        </p:nvSpPr>
        <p:spPr/>
        <p:txBody>
          <a:bodyPr/>
          <a:lstStyle/>
          <a:p>
            <a:pPr defTabSz="1218810"/>
            <a:fld id="{E9B57936-92EF-4126-AE48-1D9D36D15E98}" type="slidenum">
              <a:rPr lang="ja-JP" altLang="en-US" smtClean="0"/>
              <a:pPr defTabSz="1218810"/>
              <a:t>25</a:t>
            </a:fld>
            <a:endParaRPr lang="ja-JP" altLang="en-US"/>
          </a:p>
        </p:txBody>
      </p:sp>
      <p:sp>
        <p:nvSpPr>
          <p:cNvPr id="6" name="Text Placeholder 5">
            <a:extLst>
              <a:ext uri="{FF2B5EF4-FFF2-40B4-BE49-F238E27FC236}">
                <a16:creationId xmlns:a16="http://schemas.microsoft.com/office/drawing/2014/main" id="{D44A11F5-3EDE-95FD-2DB6-3875DF80A248}"/>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C866E26B-629F-2111-ED90-09F6F85541E8}"/>
              </a:ext>
            </a:extLst>
          </p:cNvPr>
          <p:cNvPicPr>
            <a:picLocks noChangeAspect="1"/>
          </p:cNvPicPr>
          <p:nvPr/>
        </p:nvPicPr>
        <p:blipFill>
          <a:blip r:embed="rId2"/>
          <a:stretch>
            <a:fillRect/>
          </a:stretch>
        </p:blipFill>
        <p:spPr>
          <a:xfrm>
            <a:off x="2509944" y="1407423"/>
            <a:ext cx="6552438" cy="3502974"/>
          </a:xfrm>
          <a:prstGeom prst="rect">
            <a:avLst/>
          </a:prstGeom>
        </p:spPr>
      </p:pic>
    </p:spTree>
    <p:extLst>
      <p:ext uri="{BB962C8B-B14F-4D97-AF65-F5344CB8AC3E}">
        <p14:creationId xmlns:p14="http://schemas.microsoft.com/office/powerpoint/2010/main" val="399549636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9D47759-3B31-DAD5-F1A9-79AE04BAB851}"/>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4F98FB87-E463-EB81-AA0C-DE3F9C24B751}"/>
              </a:ext>
            </a:extLst>
          </p:cNvPr>
          <p:cNvSpPr>
            <a:spLocks noGrp="1"/>
          </p:cNvSpPr>
          <p:nvPr>
            <p:ph type="title"/>
          </p:nvPr>
        </p:nvSpPr>
        <p:spPr/>
        <p:txBody>
          <a:bodyPr>
            <a:normAutofit fontScale="90000"/>
          </a:bodyPr>
          <a:lstStyle/>
          <a:p>
            <a:r>
              <a:rPr lang="en-US" dirty="0"/>
              <a:t>NK exhaustion marker expression profiles shifted largely between fresh VS post infusion NK cells</a:t>
            </a:r>
          </a:p>
        </p:txBody>
      </p:sp>
      <p:sp>
        <p:nvSpPr>
          <p:cNvPr id="5" name="Slide Number Placeholder 4">
            <a:extLst>
              <a:ext uri="{FF2B5EF4-FFF2-40B4-BE49-F238E27FC236}">
                <a16:creationId xmlns:a16="http://schemas.microsoft.com/office/drawing/2014/main" id="{195C7B94-63C6-8079-0B56-50E32543F49B}"/>
              </a:ext>
            </a:extLst>
          </p:cNvPr>
          <p:cNvSpPr>
            <a:spLocks noGrp="1"/>
          </p:cNvSpPr>
          <p:nvPr>
            <p:ph type="sldNum" sz="quarter" idx="4"/>
          </p:nvPr>
        </p:nvSpPr>
        <p:spPr/>
        <p:txBody>
          <a:bodyPr/>
          <a:lstStyle/>
          <a:p>
            <a:pPr defTabSz="1218810"/>
            <a:fld id="{E9B57936-92EF-4126-AE48-1D9D36D15E98}" type="slidenum">
              <a:rPr lang="ja-JP" altLang="en-US" smtClean="0"/>
              <a:pPr defTabSz="1218810"/>
              <a:t>26</a:t>
            </a:fld>
            <a:endParaRPr lang="ja-JP" altLang="en-US"/>
          </a:p>
        </p:txBody>
      </p:sp>
      <p:sp>
        <p:nvSpPr>
          <p:cNvPr id="6" name="Text Placeholder 5">
            <a:extLst>
              <a:ext uri="{FF2B5EF4-FFF2-40B4-BE49-F238E27FC236}">
                <a16:creationId xmlns:a16="http://schemas.microsoft.com/office/drawing/2014/main" id="{25CAAFC0-2E47-1CFA-DBB1-DC5217C89328}"/>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476DFC6F-53BD-E60E-3434-473BA65F1E8A}"/>
              </a:ext>
            </a:extLst>
          </p:cNvPr>
          <p:cNvPicPr>
            <a:picLocks noChangeAspect="1"/>
          </p:cNvPicPr>
          <p:nvPr/>
        </p:nvPicPr>
        <p:blipFill rotWithShape="1">
          <a:blip r:embed="rId2"/>
          <a:srcRect l="22785" t="33418" r="24716" b="9705"/>
          <a:stretch/>
        </p:blipFill>
        <p:spPr>
          <a:xfrm>
            <a:off x="311150" y="1598834"/>
            <a:ext cx="4696682" cy="2862175"/>
          </a:xfrm>
          <a:prstGeom prst="rect">
            <a:avLst/>
          </a:prstGeom>
        </p:spPr>
      </p:pic>
      <p:sp>
        <p:nvSpPr>
          <p:cNvPr id="9" name="TextBox 8">
            <a:extLst>
              <a:ext uri="{FF2B5EF4-FFF2-40B4-BE49-F238E27FC236}">
                <a16:creationId xmlns:a16="http://schemas.microsoft.com/office/drawing/2014/main" id="{5F44FEE8-242E-ACC9-A726-3013EF9D5582}"/>
              </a:ext>
            </a:extLst>
          </p:cNvPr>
          <p:cNvSpPr txBox="1"/>
          <p:nvPr/>
        </p:nvSpPr>
        <p:spPr>
          <a:xfrm>
            <a:off x="595936" y="5474825"/>
            <a:ext cx="11000127" cy="923330"/>
          </a:xfrm>
          <a:prstGeom prst="rect">
            <a:avLst/>
          </a:prstGeom>
          <a:noFill/>
        </p:spPr>
        <p:txBody>
          <a:bodyPr wrap="none" rtlCol="0">
            <a:spAutoFit/>
          </a:bodyPr>
          <a:lstStyle/>
          <a:p>
            <a:r>
              <a:rPr lang="en-US" b="1" i="0" dirty="0">
                <a:solidFill>
                  <a:srgbClr val="212121"/>
                </a:solidFill>
                <a:effectLst/>
                <a:latin typeface="Merriweather" panose="00000500000000000000" pitchFamily="2" charset="0"/>
              </a:rPr>
              <a:t>NK-cell exhaustion, B-cell exhaustion and T-cell exhaustion-the differences and similarities</a:t>
            </a:r>
          </a:p>
          <a:p>
            <a:r>
              <a:rPr lang="en-US" b="0" i="0" dirty="0">
                <a:solidFill>
                  <a:srgbClr val="212121"/>
                </a:solidFill>
                <a:effectLst/>
                <a:latin typeface="BlinkMacSystemFont"/>
              </a:rPr>
              <a:t>Immunology  2022 Jun;166(2):155-168.</a:t>
            </a:r>
          </a:p>
          <a:p>
            <a:r>
              <a:rPr lang="en-US" b="0" i="0" dirty="0">
                <a:solidFill>
                  <a:srgbClr val="212121"/>
                </a:solidFill>
                <a:effectLst/>
                <a:latin typeface="BlinkMacSystemFont"/>
              </a:rPr>
              <a:t>PMID: 35266556</a:t>
            </a:r>
          </a:p>
        </p:txBody>
      </p:sp>
      <p:pic>
        <p:nvPicPr>
          <p:cNvPr id="12" name="Picture 11">
            <a:extLst>
              <a:ext uri="{FF2B5EF4-FFF2-40B4-BE49-F238E27FC236}">
                <a16:creationId xmlns:a16="http://schemas.microsoft.com/office/drawing/2014/main" id="{F0159858-E8D5-B7EE-CC5E-C4949F3F7057}"/>
              </a:ext>
            </a:extLst>
          </p:cNvPr>
          <p:cNvPicPr>
            <a:picLocks noChangeAspect="1"/>
          </p:cNvPicPr>
          <p:nvPr/>
        </p:nvPicPr>
        <p:blipFill>
          <a:blip r:embed="rId3"/>
          <a:stretch>
            <a:fillRect/>
          </a:stretch>
        </p:blipFill>
        <p:spPr>
          <a:xfrm>
            <a:off x="3709020" y="1193691"/>
            <a:ext cx="8374166" cy="3934849"/>
          </a:xfrm>
          <a:prstGeom prst="rect">
            <a:avLst/>
          </a:prstGeom>
        </p:spPr>
      </p:pic>
    </p:spTree>
    <p:extLst>
      <p:ext uri="{BB962C8B-B14F-4D97-AF65-F5344CB8AC3E}">
        <p14:creationId xmlns:p14="http://schemas.microsoft.com/office/powerpoint/2010/main" val="40376102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5062A8-3F0B-2799-B991-71251969503E}"/>
              </a:ext>
            </a:extLst>
          </p:cNvPr>
          <p:cNvSpPr>
            <a:spLocks noGrp="1"/>
          </p:cNvSpPr>
          <p:nvPr>
            <p:ph type="title"/>
          </p:nvPr>
        </p:nvSpPr>
        <p:spPr>
          <a:xfrm>
            <a:off x="458614" y="148383"/>
            <a:ext cx="10934316" cy="685801"/>
          </a:xfrm>
        </p:spPr>
        <p:txBody>
          <a:bodyPr>
            <a:noAutofit/>
          </a:bodyPr>
          <a:lstStyle/>
          <a:p>
            <a:r>
              <a:rPr lang="en-US" sz="2400" dirty="0">
                <a:latin typeface="Calibri"/>
                <a:ea typeface="メイリオ"/>
                <a:cs typeface="Calibri"/>
              </a:rPr>
              <a:t>Unsupervised clustering in tumor cells from D0-D14 showed differential expressed genes in blood and bone marrow tumor cells than fresh tumor</a:t>
            </a:r>
          </a:p>
        </p:txBody>
      </p:sp>
      <p:sp>
        <p:nvSpPr>
          <p:cNvPr id="7" name="Slide Number Placeholder 6">
            <a:extLst>
              <a:ext uri="{FF2B5EF4-FFF2-40B4-BE49-F238E27FC236}">
                <a16:creationId xmlns:a16="http://schemas.microsoft.com/office/drawing/2014/main" id="{E34E509E-29A5-B026-A941-123364745C89}"/>
              </a:ext>
            </a:extLst>
          </p:cNvPr>
          <p:cNvSpPr>
            <a:spLocks noGrp="1"/>
          </p:cNvSpPr>
          <p:nvPr>
            <p:ph type="sldNum" sz="quarter" idx="4"/>
          </p:nvPr>
        </p:nvSpPr>
        <p:spPr/>
        <p:txBody>
          <a:bodyPr/>
          <a:lstStyle/>
          <a:p>
            <a:pPr defTabSz="1218810"/>
            <a:fld id="{E9B57936-92EF-4126-AE48-1D9D36D15E98}" type="slidenum">
              <a:rPr lang="ja-JP" altLang="en-US" dirty="0" smtClean="0"/>
              <a:pPr defTabSz="1218810"/>
              <a:t>27</a:t>
            </a:fld>
            <a:endParaRPr lang="ja-JP" altLang="en-US" dirty="0"/>
          </a:p>
        </p:txBody>
      </p:sp>
      <p:pic>
        <p:nvPicPr>
          <p:cNvPr id="2" name="Picture 1" descr="A close-up of a chart&#10;&#10;Description automatically generated">
            <a:extLst>
              <a:ext uri="{FF2B5EF4-FFF2-40B4-BE49-F238E27FC236}">
                <a16:creationId xmlns:a16="http://schemas.microsoft.com/office/drawing/2014/main" id="{41322117-43C4-B07F-E57D-F7668BB8040B}"/>
              </a:ext>
            </a:extLst>
          </p:cNvPr>
          <p:cNvPicPr>
            <a:picLocks noChangeAspect="1"/>
          </p:cNvPicPr>
          <p:nvPr/>
        </p:nvPicPr>
        <p:blipFill>
          <a:blip r:embed="rId3"/>
          <a:stretch>
            <a:fillRect/>
          </a:stretch>
        </p:blipFill>
        <p:spPr>
          <a:xfrm>
            <a:off x="3451410" y="2140631"/>
            <a:ext cx="8740590" cy="3345140"/>
          </a:xfrm>
          <a:prstGeom prst="rect">
            <a:avLst/>
          </a:prstGeom>
        </p:spPr>
      </p:pic>
      <p:pic>
        <p:nvPicPr>
          <p:cNvPr id="3" name="Picture 2">
            <a:extLst>
              <a:ext uri="{FF2B5EF4-FFF2-40B4-BE49-F238E27FC236}">
                <a16:creationId xmlns:a16="http://schemas.microsoft.com/office/drawing/2014/main" id="{435B3EF4-5D38-113F-E3A9-EDC59FFB8454}"/>
              </a:ext>
            </a:extLst>
          </p:cNvPr>
          <p:cNvPicPr>
            <a:picLocks noChangeAspect="1"/>
          </p:cNvPicPr>
          <p:nvPr/>
        </p:nvPicPr>
        <p:blipFill>
          <a:blip r:embed="rId4"/>
          <a:stretch>
            <a:fillRect/>
          </a:stretch>
        </p:blipFill>
        <p:spPr>
          <a:xfrm>
            <a:off x="369095" y="2423275"/>
            <a:ext cx="3156766" cy="2110235"/>
          </a:xfrm>
          <a:prstGeom prst="rect">
            <a:avLst/>
          </a:prstGeom>
        </p:spPr>
      </p:pic>
    </p:spTree>
    <p:extLst>
      <p:ext uri="{BB962C8B-B14F-4D97-AF65-F5344CB8AC3E}">
        <p14:creationId xmlns:p14="http://schemas.microsoft.com/office/powerpoint/2010/main" val="252416180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89D0E2-C257-63D2-4594-4605A49B8C76}"/>
              </a:ext>
            </a:extLst>
          </p:cNvPr>
          <p:cNvSpPr>
            <a:spLocks noGrp="1"/>
          </p:cNvSpPr>
          <p:nvPr>
            <p:ph type="title"/>
          </p:nvPr>
        </p:nvSpPr>
        <p:spPr/>
        <p:txBody>
          <a:bodyPr>
            <a:normAutofit fontScale="90000"/>
          </a:bodyPr>
          <a:lstStyle/>
          <a:p>
            <a:r>
              <a:rPr lang="en-US" sz="2800" dirty="0">
                <a:latin typeface="Calibri"/>
                <a:ea typeface="メイリオ"/>
                <a:cs typeface="Calibri"/>
              </a:rPr>
              <a:t>Bone marrow and blood AML cells over-express pathways associated with proliferation and metabolism</a:t>
            </a:r>
            <a:endParaRPr lang="en-US" dirty="0"/>
          </a:p>
        </p:txBody>
      </p:sp>
      <p:sp>
        <p:nvSpPr>
          <p:cNvPr id="5" name="Slide Number Placeholder 4">
            <a:extLst>
              <a:ext uri="{FF2B5EF4-FFF2-40B4-BE49-F238E27FC236}">
                <a16:creationId xmlns:a16="http://schemas.microsoft.com/office/drawing/2014/main" id="{CF7D93DC-8083-827B-C287-7CAA90E6773F}"/>
              </a:ext>
            </a:extLst>
          </p:cNvPr>
          <p:cNvSpPr>
            <a:spLocks noGrp="1"/>
          </p:cNvSpPr>
          <p:nvPr>
            <p:ph type="sldNum" sz="quarter" idx="4"/>
          </p:nvPr>
        </p:nvSpPr>
        <p:spPr>
          <a:xfrm>
            <a:off x="222695" y="6577383"/>
            <a:ext cx="294928" cy="196131"/>
          </a:xfrm>
        </p:spPr>
        <p:txBody>
          <a:bodyPr/>
          <a:lstStyle/>
          <a:p>
            <a:pPr defTabSz="1218810"/>
            <a:fld id="{E9B57936-92EF-4126-AE48-1D9D36D15E98}" type="slidenum">
              <a:rPr lang="ja-JP" altLang="en-US" smtClean="0"/>
              <a:pPr defTabSz="1218810"/>
              <a:t>28</a:t>
            </a:fld>
            <a:endParaRPr lang="ja-JP" altLang="en-US"/>
          </a:p>
        </p:txBody>
      </p:sp>
      <p:pic>
        <p:nvPicPr>
          <p:cNvPr id="2" name="Picture 1" descr="A graph with blue and white text&#10;&#10;Description automatically generated">
            <a:extLst>
              <a:ext uri="{FF2B5EF4-FFF2-40B4-BE49-F238E27FC236}">
                <a16:creationId xmlns:a16="http://schemas.microsoft.com/office/drawing/2014/main" id="{617A9771-E3BD-C104-867E-3FC6EA05C300}"/>
              </a:ext>
            </a:extLst>
          </p:cNvPr>
          <p:cNvPicPr>
            <a:picLocks noChangeAspect="1"/>
          </p:cNvPicPr>
          <p:nvPr/>
        </p:nvPicPr>
        <p:blipFill>
          <a:blip r:embed="rId2"/>
          <a:stretch>
            <a:fillRect/>
          </a:stretch>
        </p:blipFill>
        <p:spPr>
          <a:xfrm>
            <a:off x="-1373" y="2215892"/>
            <a:ext cx="4039287" cy="2680215"/>
          </a:xfrm>
          <a:prstGeom prst="rect">
            <a:avLst/>
          </a:prstGeom>
        </p:spPr>
      </p:pic>
      <p:pic>
        <p:nvPicPr>
          <p:cNvPr id="6" name="Picture 5" descr="A graph with blue and white bars&#10;&#10;Description automatically generated">
            <a:extLst>
              <a:ext uri="{FF2B5EF4-FFF2-40B4-BE49-F238E27FC236}">
                <a16:creationId xmlns:a16="http://schemas.microsoft.com/office/drawing/2014/main" id="{31D55A25-DB4A-CA74-45CC-3944D229E4C0}"/>
              </a:ext>
            </a:extLst>
          </p:cNvPr>
          <p:cNvPicPr>
            <a:picLocks noChangeAspect="1"/>
          </p:cNvPicPr>
          <p:nvPr/>
        </p:nvPicPr>
        <p:blipFill>
          <a:blip r:embed="rId3"/>
          <a:stretch>
            <a:fillRect/>
          </a:stretch>
        </p:blipFill>
        <p:spPr>
          <a:xfrm>
            <a:off x="4033496" y="2215890"/>
            <a:ext cx="4131876" cy="2680216"/>
          </a:xfrm>
          <a:prstGeom prst="rect">
            <a:avLst/>
          </a:prstGeom>
        </p:spPr>
      </p:pic>
      <p:pic>
        <p:nvPicPr>
          <p:cNvPr id="7" name="Picture 6">
            <a:extLst>
              <a:ext uri="{FF2B5EF4-FFF2-40B4-BE49-F238E27FC236}">
                <a16:creationId xmlns:a16="http://schemas.microsoft.com/office/drawing/2014/main" id="{C7A594DA-7A7A-86CC-8711-4EC5DEFC306A}"/>
              </a:ext>
            </a:extLst>
          </p:cNvPr>
          <p:cNvPicPr>
            <a:picLocks noChangeAspect="1"/>
          </p:cNvPicPr>
          <p:nvPr/>
        </p:nvPicPr>
        <p:blipFill>
          <a:blip r:embed="rId4"/>
          <a:stretch>
            <a:fillRect/>
          </a:stretch>
        </p:blipFill>
        <p:spPr>
          <a:xfrm>
            <a:off x="8217630" y="2215892"/>
            <a:ext cx="3651337" cy="2604702"/>
          </a:xfrm>
          <a:prstGeom prst="rect">
            <a:avLst/>
          </a:prstGeom>
        </p:spPr>
      </p:pic>
      <p:sp>
        <p:nvSpPr>
          <p:cNvPr id="8" name="Arrow: Right 7">
            <a:extLst>
              <a:ext uri="{FF2B5EF4-FFF2-40B4-BE49-F238E27FC236}">
                <a16:creationId xmlns:a16="http://schemas.microsoft.com/office/drawing/2014/main" id="{1CC5E9FF-2579-1BD9-8533-4D2974F3B6E6}"/>
              </a:ext>
            </a:extLst>
          </p:cNvPr>
          <p:cNvSpPr/>
          <p:nvPr/>
        </p:nvSpPr>
        <p:spPr>
          <a:xfrm>
            <a:off x="4040337" y="2628275"/>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9" name="Arrow: Right 8">
            <a:extLst>
              <a:ext uri="{FF2B5EF4-FFF2-40B4-BE49-F238E27FC236}">
                <a16:creationId xmlns:a16="http://schemas.microsoft.com/office/drawing/2014/main" id="{6148D4B8-2F83-6C4D-80DC-E8B1671C6407}"/>
              </a:ext>
            </a:extLst>
          </p:cNvPr>
          <p:cNvSpPr/>
          <p:nvPr/>
        </p:nvSpPr>
        <p:spPr>
          <a:xfrm>
            <a:off x="3835429" y="2416963"/>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0" name="Arrow: Right 9">
            <a:extLst>
              <a:ext uri="{FF2B5EF4-FFF2-40B4-BE49-F238E27FC236}">
                <a16:creationId xmlns:a16="http://schemas.microsoft.com/office/drawing/2014/main" id="{4F241717-A859-2731-830D-F62EDA21FDE6}"/>
              </a:ext>
            </a:extLst>
          </p:cNvPr>
          <p:cNvSpPr/>
          <p:nvPr/>
        </p:nvSpPr>
        <p:spPr>
          <a:xfrm>
            <a:off x="4040336" y="2993265"/>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1" name="Arrow: Right 10">
            <a:extLst>
              <a:ext uri="{FF2B5EF4-FFF2-40B4-BE49-F238E27FC236}">
                <a16:creationId xmlns:a16="http://schemas.microsoft.com/office/drawing/2014/main" id="{70A3246F-E81D-D73F-FDC3-F765957762AF}"/>
              </a:ext>
            </a:extLst>
          </p:cNvPr>
          <p:cNvSpPr/>
          <p:nvPr/>
        </p:nvSpPr>
        <p:spPr>
          <a:xfrm>
            <a:off x="3963495" y="3992188"/>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2" name="Arrow: Right 11">
            <a:extLst>
              <a:ext uri="{FF2B5EF4-FFF2-40B4-BE49-F238E27FC236}">
                <a16:creationId xmlns:a16="http://schemas.microsoft.com/office/drawing/2014/main" id="{53447D89-01BC-2562-04E6-71AE6E940820}"/>
              </a:ext>
            </a:extLst>
          </p:cNvPr>
          <p:cNvSpPr/>
          <p:nvPr/>
        </p:nvSpPr>
        <p:spPr>
          <a:xfrm>
            <a:off x="7600603" y="2628271"/>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3" name="Arrow: Right 12">
            <a:extLst>
              <a:ext uri="{FF2B5EF4-FFF2-40B4-BE49-F238E27FC236}">
                <a16:creationId xmlns:a16="http://schemas.microsoft.com/office/drawing/2014/main" id="{9E98D78F-8461-8FC4-9D14-87A7E63ED70B}"/>
              </a:ext>
            </a:extLst>
          </p:cNvPr>
          <p:cNvSpPr/>
          <p:nvPr/>
        </p:nvSpPr>
        <p:spPr>
          <a:xfrm>
            <a:off x="7856736" y="2416959"/>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4" name="Arrow: Right 13">
            <a:extLst>
              <a:ext uri="{FF2B5EF4-FFF2-40B4-BE49-F238E27FC236}">
                <a16:creationId xmlns:a16="http://schemas.microsoft.com/office/drawing/2014/main" id="{64806D49-A082-3089-2DE5-94D61E090C42}"/>
              </a:ext>
            </a:extLst>
          </p:cNvPr>
          <p:cNvSpPr/>
          <p:nvPr/>
        </p:nvSpPr>
        <p:spPr>
          <a:xfrm>
            <a:off x="8055239" y="3787277"/>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5" name="Arrow: Right 14">
            <a:extLst>
              <a:ext uri="{FF2B5EF4-FFF2-40B4-BE49-F238E27FC236}">
                <a16:creationId xmlns:a16="http://schemas.microsoft.com/office/drawing/2014/main" id="{5A7260AA-0882-4A01-09A7-AF3DE627638B}"/>
              </a:ext>
            </a:extLst>
          </p:cNvPr>
          <p:cNvSpPr/>
          <p:nvPr/>
        </p:nvSpPr>
        <p:spPr>
          <a:xfrm>
            <a:off x="8093658" y="4145864"/>
            <a:ext cx="613458" cy="205613"/>
          </a:xfrm>
          <a:prstGeom prst="rightArrow">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Tree>
    <p:extLst>
      <p:ext uri="{BB962C8B-B14F-4D97-AF65-F5344CB8AC3E}">
        <p14:creationId xmlns:p14="http://schemas.microsoft.com/office/powerpoint/2010/main" val="171105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87E0D0-18AC-22E2-B810-E811CD8C9629}"/>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5D551795-7791-10C7-9B41-75BFD6743DF8}"/>
              </a:ext>
            </a:extLst>
          </p:cNvPr>
          <p:cNvSpPr>
            <a:spLocks noGrp="1"/>
          </p:cNvSpPr>
          <p:nvPr>
            <p:ph type="title"/>
          </p:nvPr>
        </p:nvSpPr>
        <p:spPr>
          <a:xfrm>
            <a:off x="606078" y="161605"/>
            <a:ext cx="11417600" cy="685801"/>
          </a:xfrm>
        </p:spPr>
        <p:txBody>
          <a:bodyPr>
            <a:normAutofit fontScale="90000"/>
          </a:bodyPr>
          <a:lstStyle/>
          <a:p>
            <a:r>
              <a:rPr lang="en-US" dirty="0">
                <a:latin typeface="Calibri"/>
                <a:ea typeface="メイリオ"/>
                <a:cs typeface="Calibri"/>
              </a:rPr>
              <a:t>Fresh AML tumors activated pathways associated with IFNA, JAK-STAT and TNFA</a:t>
            </a:r>
            <a:endParaRPr lang="en-US" dirty="0"/>
          </a:p>
        </p:txBody>
      </p:sp>
      <p:sp>
        <p:nvSpPr>
          <p:cNvPr id="5" name="Slide Number Placeholder 4">
            <a:extLst>
              <a:ext uri="{FF2B5EF4-FFF2-40B4-BE49-F238E27FC236}">
                <a16:creationId xmlns:a16="http://schemas.microsoft.com/office/drawing/2014/main" id="{5CD8D9C8-2381-16F7-F9A4-BB6D5C77D83A}"/>
              </a:ext>
            </a:extLst>
          </p:cNvPr>
          <p:cNvSpPr>
            <a:spLocks noGrp="1"/>
          </p:cNvSpPr>
          <p:nvPr>
            <p:ph type="sldNum" sz="quarter" idx="4"/>
          </p:nvPr>
        </p:nvSpPr>
        <p:spPr/>
        <p:txBody>
          <a:bodyPr/>
          <a:lstStyle/>
          <a:p>
            <a:pPr defTabSz="1218810"/>
            <a:fld id="{E9B57936-92EF-4126-AE48-1D9D36D15E98}" type="slidenum">
              <a:rPr lang="ja-JP" altLang="en-US" smtClean="0"/>
              <a:pPr defTabSz="1218810"/>
              <a:t>29</a:t>
            </a:fld>
            <a:endParaRPr lang="ja-JP" altLang="en-US"/>
          </a:p>
        </p:txBody>
      </p:sp>
      <p:sp>
        <p:nvSpPr>
          <p:cNvPr id="6" name="Text Placeholder 5">
            <a:extLst>
              <a:ext uri="{FF2B5EF4-FFF2-40B4-BE49-F238E27FC236}">
                <a16:creationId xmlns:a16="http://schemas.microsoft.com/office/drawing/2014/main" id="{62883052-E3B6-956D-4628-F9ADCEB5569C}"/>
              </a:ext>
            </a:extLst>
          </p:cNvPr>
          <p:cNvSpPr>
            <a:spLocks noGrp="1"/>
          </p:cNvSpPr>
          <p:nvPr>
            <p:ph type="body" sz="quarter" idx="16"/>
          </p:nvPr>
        </p:nvSpPr>
        <p:spPr/>
        <p:txBody>
          <a:bodyPr/>
          <a:lstStyle/>
          <a:p>
            <a:endParaRPr lang="en-US"/>
          </a:p>
        </p:txBody>
      </p:sp>
      <p:sp>
        <p:nvSpPr>
          <p:cNvPr id="10" name="Rectangle: Rounded Corners 9">
            <a:extLst>
              <a:ext uri="{FF2B5EF4-FFF2-40B4-BE49-F238E27FC236}">
                <a16:creationId xmlns:a16="http://schemas.microsoft.com/office/drawing/2014/main" id="{5CB99734-CDF1-78DC-1169-6EB699D0F2A1}"/>
              </a:ext>
            </a:extLst>
          </p:cNvPr>
          <p:cNvSpPr/>
          <p:nvPr/>
        </p:nvSpPr>
        <p:spPr>
          <a:xfrm>
            <a:off x="1469985" y="1837479"/>
            <a:ext cx="844952"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1" name="Rectangle: Rounded Corners 10">
            <a:extLst>
              <a:ext uri="{FF2B5EF4-FFF2-40B4-BE49-F238E27FC236}">
                <a16:creationId xmlns:a16="http://schemas.microsoft.com/office/drawing/2014/main" id="{5326A14A-16B5-C8D3-BF78-AAFB3511AA48}"/>
              </a:ext>
            </a:extLst>
          </p:cNvPr>
          <p:cNvSpPr/>
          <p:nvPr/>
        </p:nvSpPr>
        <p:spPr>
          <a:xfrm>
            <a:off x="2664106" y="1844982"/>
            <a:ext cx="333737"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2" name="Rectangle: Rounded Corners 11">
            <a:extLst>
              <a:ext uri="{FF2B5EF4-FFF2-40B4-BE49-F238E27FC236}">
                <a16:creationId xmlns:a16="http://schemas.microsoft.com/office/drawing/2014/main" id="{A3AF1964-2E3F-C7DC-FD72-1A53433727C8}"/>
              </a:ext>
            </a:extLst>
          </p:cNvPr>
          <p:cNvSpPr/>
          <p:nvPr/>
        </p:nvSpPr>
        <p:spPr>
          <a:xfrm>
            <a:off x="4425387" y="1846908"/>
            <a:ext cx="495781"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3" name="Rectangle: Rounded Corners 12">
            <a:extLst>
              <a:ext uri="{FF2B5EF4-FFF2-40B4-BE49-F238E27FC236}">
                <a16:creationId xmlns:a16="http://schemas.microsoft.com/office/drawing/2014/main" id="{E49EB873-D6A5-2469-B0C9-47D8C4FC181E}"/>
              </a:ext>
            </a:extLst>
          </p:cNvPr>
          <p:cNvSpPr/>
          <p:nvPr/>
        </p:nvSpPr>
        <p:spPr>
          <a:xfrm>
            <a:off x="5885726" y="1860408"/>
            <a:ext cx="1880324"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4" name="Rectangle: Rounded Corners 13">
            <a:extLst>
              <a:ext uri="{FF2B5EF4-FFF2-40B4-BE49-F238E27FC236}">
                <a16:creationId xmlns:a16="http://schemas.microsoft.com/office/drawing/2014/main" id="{D2C73761-50FE-D1E7-64DD-EBB61D0F6986}"/>
              </a:ext>
            </a:extLst>
          </p:cNvPr>
          <p:cNvSpPr/>
          <p:nvPr/>
        </p:nvSpPr>
        <p:spPr>
          <a:xfrm>
            <a:off x="8549832" y="1850763"/>
            <a:ext cx="495781" cy="68580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6" name="Rectangle: Rounded Corners 15">
            <a:extLst>
              <a:ext uri="{FF2B5EF4-FFF2-40B4-BE49-F238E27FC236}">
                <a16:creationId xmlns:a16="http://schemas.microsoft.com/office/drawing/2014/main" id="{118FB801-5A9E-0302-1C59-F1BBB9FB1B16}"/>
              </a:ext>
            </a:extLst>
          </p:cNvPr>
          <p:cNvSpPr/>
          <p:nvPr/>
        </p:nvSpPr>
        <p:spPr>
          <a:xfrm>
            <a:off x="8727311" y="4755859"/>
            <a:ext cx="318302" cy="731210"/>
          </a:xfrm>
          <a:prstGeom prst="roundRect">
            <a:avLst/>
          </a:prstGeom>
          <a:noFill/>
          <a:ln w="28575">
            <a:solidFill>
              <a:srgbClr val="0070C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pic>
        <p:nvPicPr>
          <p:cNvPr id="2" name="Picture 1" descr="A diagram of a number of red dots&#10;&#10;Description automatically generated">
            <a:extLst>
              <a:ext uri="{FF2B5EF4-FFF2-40B4-BE49-F238E27FC236}">
                <a16:creationId xmlns:a16="http://schemas.microsoft.com/office/drawing/2014/main" id="{2B6A3626-F185-D6E4-FEC6-9CEB5EB73E2A}"/>
              </a:ext>
            </a:extLst>
          </p:cNvPr>
          <p:cNvPicPr>
            <a:picLocks noChangeAspect="1"/>
          </p:cNvPicPr>
          <p:nvPr/>
        </p:nvPicPr>
        <p:blipFill>
          <a:blip r:embed="rId2"/>
          <a:stretch>
            <a:fillRect/>
          </a:stretch>
        </p:blipFill>
        <p:spPr>
          <a:xfrm>
            <a:off x="0" y="916253"/>
            <a:ext cx="12192000" cy="2797124"/>
          </a:xfrm>
          <a:prstGeom prst="rect">
            <a:avLst/>
          </a:prstGeom>
        </p:spPr>
      </p:pic>
      <p:sp>
        <p:nvSpPr>
          <p:cNvPr id="15" name="Rectangle: Rounded Corners 14">
            <a:extLst>
              <a:ext uri="{FF2B5EF4-FFF2-40B4-BE49-F238E27FC236}">
                <a16:creationId xmlns:a16="http://schemas.microsoft.com/office/drawing/2014/main" id="{8EC5E304-D3C9-047D-3D90-0601A74EFE6D}"/>
              </a:ext>
            </a:extLst>
          </p:cNvPr>
          <p:cNvSpPr/>
          <p:nvPr/>
        </p:nvSpPr>
        <p:spPr>
          <a:xfrm>
            <a:off x="1580949" y="2053640"/>
            <a:ext cx="302677" cy="731210"/>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7" name="Rectangle: Rounded Corners 6">
            <a:extLst>
              <a:ext uri="{FF2B5EF4-FFF2-40B4-BE49-F238E27FC236}">
                <a16:creationId xmlns:a16="http://schemas.microsoft.com/office/drawing/2014/main" id="{AB452AB7-F26D-BCDF-E041-2FC8660003B1}"/>
              </a:ext>
            </a:extLst>
          </p:cNvPr>
          <p:cNvSpPr/>
          <p:nvPr/>
        </p:nvSpPr>
        <p:spPr>
          <a:xfrm>
            <a:off x="2106024" y="2053639"/>
            <a:ext cx="302677" cy="731210"/>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7" name="Rectangle: Rounded Corners 16">
            <a:extLst>
              <a:ext uri="{FF2B5EF4-FFF2-40B4-BE49-F238E27FC236}">
                <a16:creationId xmlns:a16="http://schemas.microsoft.com/office/drawing/2014/main" id="{1219E4A3-6723-0EC1-EDA3-420EDA67DE2E}"/>
              </a:ext>
            </a:extLst>
          </p:cNvPr>
          <p:cNvSpPr/>
          <p:nvPr/>
        </p:nvSpPr>
        <p:spPr>
          <a:xfrm>
            <a:off x="3117754" y="2015219"/>
            <a:ext cx="296275" cy="750419"/>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8" name="Rectangle: Rounded Corners 17">
            <a:extLst>
              <a:ext uri="{FF2B5EF4-FFF2-40B4-BE49-F238E27FC236}">
                <a16:creationId xmlns:a16="http://schemas.microsoft.com/office/drawing/2014/main" id="{F27FE657-716B-3815-4D44-AD2C10AE062D}"/>
              </a:ext>
            </a:extLst>
          </p:cNvPr>
          <p:cNvSpPr/>
          <p:nvPr/>
        </p:nvSpPr>
        <p:spPr>
          <a:xfrm>
            <a:off x="4167904" y="2015218"/>
            <a:ext cx="584426" cy="75682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9" name="Rectangle: Rounded Corners 18">
            <a:extLst>
              <a:ext uri="{FF2B5EF4-FFF2-40B4-BE49-F238E27FC236}">
                <a16:creationId xmlns:a16="http://schemas.microsoft.com/office/drawing/2014/main" id="{949EC80A-B251-D297-B824-1849BF299B91}"/>
              </a:ext>
            </a:extLst>
          </p:cNvPr>
          <p:cNvSpPr/>
          <p:nvPr/>
        </p:nvSpPr>
        <p:spPr>
          <a:xfrm>
            <a:off x="5992861" y="2021621"/>
            <a:ext cx="1231165" cy="75682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20" name="Rectangle: Rounded Corners 19">
            <a:extLst>
              <a:ext uri="{FF2B5EF4-FFF2-40B4-BE49-F238E27FC236}">
                <a16:creationId xmlns:a16="http://schemas.microsoft.com/office/drawing/2014/main" id="{6D310C23-F9C6-306A-0D20-41E064F27FE5}"/>
              </a:ext>
            </a:extLst>
          </p:cNvPr>
          <p:cNvSpPr/>
          <p:nvPr/>
        </p:nvSpPr>
        <p:spPr>
          <a:xfrm>
            <a:off x="9565936" y="2028023"/>
            <a:ext cx="296275" cy="75682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pic>
        <p:nvPicPr>
          <p:cNvPr id="8" name="Picture 7">
            <a:extLst>
              <a:ext uri="{FF2B5EF4-FFF2-40B4-BE49-F238E27FC236}">
                <a16:creationId xmlns:a16="http://schemas.microsoft.com/office/drawing/2014/main" id="{640763F4-5740-59DB-7269-5B3B2ECFEC10}"/>
              </a:ext>
            </a:extLst>
          </p:cNvPr>
          <p:cNvPicPr>
            <a:picLocks noChangeAspect="1"/>
          </p:cNvPicPr>
          <p:nvPr/>
        </p:nvPicPr>
        <p:blipFill>
          <a:blip r:embed="rId3"/>
          <a:stretch>
            <a:fillRect/>
          </a:stretch>
        </p:blipFill>
        <p:spPr>
          <a:xfrm>
            <a:off x="0" y="3649390"/>
            <a:ext cx="11314740" cy="2940195"/>
          </a:xfrm>
          <a:prstGeom prst="rect">
            <a:avLst/>
          </a:prstGeom>
        </p:spPr>
      </p:pic>
      <p:sp>
        <p:nvSpPr>
          <p:cNvPr id="9" name="Rectangle: Rounded Corners 8">
            <a:extLst>
              <a:ext uri="{FF2B5EF4-FFF2-40B4-BE49-F238E27FC236}">
                <a16:creationId xmlns:a16="http://schemas.microsoft.com/office/drawing/2014/main" id="{A9506B63-97AC-C922-E883-4036F099A874}"/>
              </a:ext>
            </a:extLst>
          </p:cNvPr>
          <p:cNvSpPr/>
          <p:nvPr/>
        </p:nvSpPr>
        <p:spPr>
          <a:xfrm>
            <a:off x="1644978" y="4845502"/>
            <a:ext cx="3933383" cy="756822"/>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Tree>
    <p:extLst>
      <p:ext uri="{BB962C8B-B14F-4D97-AF65-F5344CB8AC3E}">
        <p14:creationId xmlns:p14="http://schemas.microsoft.com/office/powerpoint/2010/main" val="75623538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504A187-8A77-74AB-C254-EB40CC602C34}"/>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3A68D9EE-4E47-D027-C680-F06F1739DCA3}"/>
              </a:ext>
            </a:extLst>
          </p:cNvPr>
          <p:cNvSpPr>
            <a:spLocks noGrp="1"/>
          </p:cNvSpPr>
          <p:nvPr>
            <p:ph type="title"/>
          </p:nvPr>
        </p:nvSpPr>
        <p:spPr>
          <a:xfrm>
            <a:off x="606078" y="161605"/>
            <a:ext cx="11019865" cy="589509"/>
          </a:xfrm>
        </p:spPr>
        <p:txBody>
          <a:bodyPr>
            <a:normAutofit fontScale="90000"/>
          </a:bodyPr>
          <a:lstStyle/>
          <a:p>
            <a:r>
              <a:rPr lang="en-US" dirty="0"/>
              <a:t>2 libraries showed species impurity: indicating contamination of mouse cells</a:t>
            </a:r>
          </a:p>
        </p:txBody>
      </p:sp>
      <p:sp>
        <p:nvSpPr>
          <p:cNvPr id="5" name="Slide Number Placeholder 4">
            <a:extLst>
              <a:ext uri="{FF2B5EF4-FFF2-40B4-BE49-F238E27FC236}">
                <a16:creationId xmlns:a16="http://schemas.microsoft.com/office/drawing/2014/main" id="{649914B6-B118-338B-64AE-155B0B827570}"/>
              </a:ext>
            </a:extLst>
          </p:cNvPr>
          <p:cNvSpPr>
            <a:spLocks noGrp="1"/>
          </p:cNvSpPr>
          <p:nvPr>
            <p:ph type="sldNum" sz="quarter" idx="4"/>
          </p:nvPr>
        </p:nvSpPr>
        <p:spPr/>
        <p:txBody>
          <a:bodyPr/>
          <a:lstStyle/>
          <a:p>
            <a:pPr defTabSz="1218810"/>
            <a:fld id="{E9B57936-92EF-4126-AE48-1D9D36D15E98}" type="slidenum">
              <a:rPr lang="ja-JP" altLang="en-US" smtClean="0"/>
              <a:pPr defTabSz="1218810"/>
              <a:t>3</a:t>
            </a:fld>
            <a:endParaRPr lang="ja-JP" altLang="en-US"/>
          </a:p>
        </p:txBody>
      </p:sp>
      <p:sp>
        <p:nvSpPr>
          <p:cNvPr id="6" name="Text Placeholder 5">
            <a:extLst>
              <a:ext uri="{FF2B5EF4-FFF2-40B4-BE49-F238E27FC236}">
                <a16:creationId xmlns:a16="http://schemas.microsoft.com/office/drawing/2014/main" id="{EC157087-D05D-A841-487A-E39B4DD6E8C1}"/>
              </a:ext>
            </a:extLst>
          </p:cNvPr>
          <p:cNvSpPr>
            <a:spLocks noGrp="1"/>
          </p:cNvSpPr>
          <p:nvPr>
            <p:ph type="body" sz="quarter" idx="16"/>
          </p:nvPr>
        </p:nvSpPr>
        <p:spPr/>
        <p:txBody>
          <a:bodyPr/>
          <a:lstStyle/>
          <a:p>
            <a:endParaRPr lang="en-US"/>
          </a:p>
        </p:txBody>
      </p:sp>
      <p:pic>
        <p:nvPicPr>
          <p:cNvPr id="9" name="Picture 8">
            <a:extLst>
              <a:ext uri="{FF2B5EF4-FFF2-40B4-BE49-F238E27FC236}">
                <a16:creationId xmlns:a16="http://schemas.microsoft.com/office/drawing/2014/main" id="{865273DF-6A7C-743A-E142-6AB770FC0650}"/>
              </a:ext>
            </a:extLst>
          </p:cNvPr>
          <p:cNvPicPr>
            <a:picLocks noChangeAspect="1"/>
          </p:cNvPicPr>
          <p:nvPr/>
        </p:nvPicPr>
        <p:blipFill>
          <a:blip r:embed="rId2"/>
          <a:stretch>
            <a:fillRect/>
          </a:stretch>
        </p:blipFill>
        <p:spPr>
          <a:xfrm>
            <a:off x="1500187" y="1004887"/>
            <a:ext cx="9191625" cy="4848225"/>
          </a:xfrm>
          <a:prstGeom prst="rect">
            <a:avLst/>
          </a:prstGeom>
        </p:spPr>
      </p:pic>
    </p:spTree>
    <p:extLst>
      <p:ext uri="{BB962C8B-B14F-4D97-AF65-F5344CB8AC3E}">
        <p14:creationId xmlns:p14="http://schemas.microsoft.com/office/powerpoint/2010/main" val="36757395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138FBE4-C17D-AA4A-ED44-2E426F60076C}"/>
              </a:ext>
            </a:extLst>
          </p:cNvPr>
          <p:cNvSpPr>
            <a:spLocks noGrp="1"/>
          </p:cNvSpPr>
          <p:nvPr>
            <p:ph type="ftr" sz="quarter" idx="3"/>
          </p:nvPr>
        </p:nvSpPr>
        <p:spPr/>
        <p:txBody>
          <a:bodyPr/>
          <a:lstStyle/>
          <a:p>
            <a:r>
              <a:rPr lang="en-JP" dirty="0"/>
              <a:t> </a:t>
            </a:r>
          </a:p>
        </p:txBody>
      </p:sp>
      <p:sp>
        <p:nvSpPr>
          <p:cNvPr id="4" name="Title 3">
            <a:extLst>
              <a:ext uri="{FF2B5EF4-FFF2-40B4-BE49-F238E27FC236}">
                <a16:creationId xmlns:a16="http://schemas.microsoft.com/office/drawing/2014/main" id="{AA7B0BB9-6F2F-2EC0-3D88-F5073A26C2CD}"/>
              </a:ext>
            </a:extLst>
          </p:cNvPr>
          <p:cNvSpPr>
            <a:spLocks noGrp="1"/>
          </p:cNvSpPr>
          <p:nvPr>
            <p:ph type="title"/>
          </p:nvPr>
        </p:nvSpPr>
        <p:spPr>
          <a:xfrm>
            <a:off x="606078" y="161605"/>
            <a:ext cx="11274772" cy="685801"/>
          </a:xfrm>
        </p:spPr>
        <p:txBody>
          <a:bodyPr>
            <a:normAutofit fontScale="90000"/>
          </a:bodyPr>
          <a:lstStyle/>
          <a:p>
            <a:r>
              <a:rPr lang="en-US" dirty="0">
                <a:latin typeface="Calibri"/>
                <a:ea typeface="Calibri"/>
                <a:cs typeface="Calibri"/>
              </a:rPr>
              <a:t>Bone marrow and blood AML tumors activated pathways in OXPHOS, Glycolysis, </a:t>
            </a:r>
            <a:r>
              <a:rPr lang="en-US" dirty="0" err="1">
                <a:latin typeface="Calibri"/>
                <a:ea typeface="Calibri"/>
                <a:cs typeface="Calibri"/>
              </a:rPr>
              <a:t>Myc</a:t>
            </a:r>
            <a:r>
              <a:rPr lang="en-US" dirty="0">
                <a:latin typeface="Calibri"/>
                <a:ea typeface="Calibri"/>
                <a:cs typeface="Calibri"/>
              </a:rPr>
              <a:t> and </a:t>
            </a:r>
            <a:r>
              <a:rPr lang="en-US" dirty="0" err="1">
                <a:latin typeface="Calibri"/>
                <a:ea typeface="Calibri"/>
                <a:cs typeface="Calibri"/>
              </a:rPr>
              <a:t>matabolism</a:t>
            </a:r>
            <a:endParaRPr lang="en-US" b="0" dirty="0">
              <a:solidFill>
                <a:srgbClr val="000000"/>
              </a:solidFill>
              <a:latin typeface="Calibri"/>
              <a:ea typeface="Calibri"/>
              <a:cs typeface="Calibri"/>
            </a:endParaRPr>
          </a:p>
        </p:txBody>
      </p:sp>
      <p:sp>
        <p:nvSpPr>
          <p:cNvPr id="5" name="Slide Number Placeholder 4">
            <a:extLst>
              <a:ext uri="{FF2B5EF4-FFF2-40B4-BE49-F238E27FC236}">
                <a16:creationId xmlns:a16="http://schemas.microsoft.com/office/drawing/2014/main" id="{982F2564-D789-D923-F591-E0BB7E7A504A}"/>
              </a:ext>
            </a:extLst>
          </p:cNvPr>
          <p:cNvSpPr>
            <a:spLocks noGrp="1"/>
          </p:cNvSpPr>
          <p:nvPr>
            <p:ph type="sldNum" sz="quarter" idx="4"/>
          </p:nvPr>
        </p:nvSpPr>
        <p:spPr/>
        <p:txBody>
          <a:bodyPr/>
          <a:lstStyle/>
          <a:p>
            <a:pPr defTabSz="1218810"/>
            <a:fld id="{E9B57936-92EF-4126-AE48-1D9D36D15E98}" type="slidenum">
              <a:rPr lang="ja-JP" altLang="en-US" smtClean="0"/>
              <a:pPr defTabSz="1218810"/>
              <a:t>30</a:t>
            </a:fld>
            <a:endParaRPr lang="ja-JP" altLang="en-US"/>
          </a:p>
        </p:txBody>
      </p:sp>
      <p:sp>
        <p:nvSpPr>
          <p:cNvPr id="6" name="Text Placeholder 5">
            <a:extLst>
              <a:ext uri="{FF2B5EF4-FFF2-40B4-BE49-F238E27FC236}">
                <a16:creationId xmlns:a16="http://schemas.microsoft.com/office/drawing/2014/main" id="{D11F2BC8-8900-E832-DB3C-C27205C6D321}"/>
              </a:ext>
            </a:extLst>
          </p:cNvPr>
          <p:cNvSpPr>
            <a:spLocks noGrp="1"/>
          </p:cNvSpPr>
          <p:nvPr>
            <p:ph type="body" sz="quarter" idx="16"/>
          </p:nvPr>
        </p:nvSpPr>
        <p:spPr/>
        <p:txBody>
          <a:bodyPr/>
          <a:lstStyle/>
          <a:p>
            <a:endParaRPr lang="en-US"/>
          </a:p>
        </p:txBody>
      </p:sp>
      <p:pic>
        <p:nvPicPr>
          <p:cNvPr id="9" name="Picture 8" descr="A chart of red and white dots&#10;&#10;Description automatically generated">
            <a:extLst>
              <a:ext uri="{FF2B5EF4-FFF2-40B4-BE49-F238E27FC236}">
                <a16:creationId xmlns:a16="http://schemas.microsoft.com/office/drawing/2014/main" id="{ACB7DE16-DDED-8E8A-3A9E-BD6E0C027700}"/>
              </a:ext>
            </a:extLst>
          </p:cNvPr>
          <p:cNvPicPr>
            <a:picLocks noChangeAspect="1"/>
          </p:cNvPicPr>
          <p:nvPr/>
        </p:nvPicPr>
        <p:blipFill>
          <a:blip r:embed="rId2"/>
          <a:stretch>
            <a:fillRect/>
          </a:stretch>
        </p:blipFill>
        <p:spPr>
          <a:xfrm>
            <a:off x="0" y="849610"/>
            <a:ext cx="12192000" cy="1944293"/>
          </a:xfrm>
          <a:prstGeom prst="rect">
            <a:avLst/>
          </a:prstGeom>
        </p:spPr>
      </p:pic>
      <p:pic>
        <p:nvPicPr>
          <p:cNvPr id="10" name="Picture 9" descr="A chart of glycolysis&#10;&#10;Description automatically generated">
            <a:extLst>
              <a:ext uri="{FF2B5EF4-FFF2-40B4-BE49-F238E27FC236}">
                <a16:creationId xmlns:a16="http://schemas.microsoft.com/office/drawing/2014/main" id="{D576A7D1-272A-782D-D219-EC58EF970EB3}"/>
              </a:ext>
            </a:extLst>
          </p:cNvPr>
          <p:cNvPicPr>
            <a:picLocks noChangeAspect="1"/>
          </p:cNvPicPr>
          <p:nvPr/>
        </p:nvPicPr>
        <p:blipFill>
          <a:blip r:embed="rId3"/>
          <a:stretch>
            <a:fillRect/>
          </a:stretch>
        </p:blipFill>
        <p:spPr>
          <a:xfrm>
            <a:off x="0" y="2753585"/>
            <a:ext cx="12192000" cy="1863100"/>
          </a:xfrm>
          <a:prstGeom prst="rect">
            <a:avLst/>
          </a:prstGeom>
        </p:spPr>
      </p:pic>
      <p:pic>
        <p:nvPicPr>
          <p:cNvPr id="11" name="Picture 10" descr="A diagram of a test&#10;&#10;Description automatically generated">
            <a:extLst>
              <a:ext uri="{FF2B5EF4-FFF2-40B4-BE49-F238E27FC236}">
                <a16:creationId xmlns:a16="http://schemas.microsoft.com/office/drawing/2014/main" id="{5CC600A6-CEC6-DEEF-E9D2-CDE287D69026}"/>
              </a:ext>
            </a:extLst>
          </p:cNvPr>
          <p:cNvPicPr>
            <a:picLocks noChangeAspect="1"/>
          </p:cNvPicPr>
          <p:nvPr/>
        </p:nvPicPr>
        <p:blipFill>
          <a:blip r:embed="rId4"/>
          <a:stretch>
            <a:fillRect/>
          </a:stretch>
        </p:blipFill>
        <p:spPr>
          <a:xfrm>
            <a:off x="0" y="4619268"/>
            <a:ext cx="12192000" cy="1640773"/>
          </a:xfrm>
          <a:prstGeom prst="rect">
            <a:avLst/>
          </a:prstGeom>
        </p:spPr>
      </p:pic>
    </p:spTree>
    <p:extLst>
      <p:ext uri="{BB962C8B-B14F-4D97-AF65-F5344CB8AC3E}">
        <p14:creationId xmlns:p14="http://schemas.microsoft.com/office/powerpoint/2010/main" val="11570269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5EF06F5-65A3-BE97-DB58-2BAB5636DAB2}"/>
              </a:ext>
            </a:extLst>
          </p:cNvPr>
          <p:cNvSpPr>
            <a:spLocks noGrp="1"/>
          </p:cNvSpPr>
          <p:nvPr>
            <p:ph type="ftr" sz="quarter" idx="3"/>
          </p:nvPr>
        </p:nvSpPr>
        <p:spPr/>
        <p:txBody>
          <a:bodyPr/>
          <a:lstStyle/>
          <a:p>
            <a:r>
              <a:rPr lang="en-JP" dirty="0"/>
              <a:t> </a:t>
            </a:r>
          </a:p>
        </p:txBody>
      </p:sp>
      <p:sp>
        <p:nvSpPr>
          <p:cNvPr id="4" name="Title 3">
            <a:extLst>
              <a:ext uri="{FF2B5EF4-FFF2-40B4-BE49-F238E27FC236}">
                <a16:creationId xmlns:a16="http://schemas.microsoft.com/office/drawing/2014/main" id="{C047FA8D-F165-B253-7788-DDB582AFA022}"/>
              </a:ext>
            </a:extLst>
          </p:cNvPr>
          <p:cNvSpPr>
            <a:spLocks noGrp="1"/>
          </p:cNvSpPr>
          <p:nvPr>
            <p:ph type="title"/>
          </p:nvPr>
        </p:nvSpPr>
        <p:spPr>
          <a:xfrm>
            <a:off x="606078" y="161605"/>
            <a:ext cx="11274772" cy="685801"/>
          </a:xfrm>
        </p:spPr>
        <p:txBody>
          <a:bodyPr>
            <a:normAutofit/>
          </a:bodyPr>
          <a:lstStyle/>
          <a:p>
            <a:r>
              <a:rPr lang="en-US" dirty="0"/>
              <a:t>Differential expression profiles between NK samples and AML samples</a:t>
            </a:r>
          </a:p>
        </p:txBody>
      </p:sp>
      <p:sp>
        <p:nvSpPr>
          <p:cNvPr id="5" name="Slide Number Placeholder 4">
            <a:extLst>
              <a:ext uri="{FF2B5EF4-FFF2-40B4-BE49-F238E27FC236}">
                <a16:creationId xmlns:a16="http://schemas.microsoft.com/office/drawing/2014/main" id="{0E8913D2-F810-5E13-255C-63E6B390C000}"/>
              </a:ext>
            </a:extLst>
          </p:cNvPr>
          <p:cNvSpPr>
            <a:spLocks noGrp="1"/>
          </p:cNvSpPr>
          <p:nvPr>
            <p:ph type="sldNum" sz="quarter" idx="4"/>
          </p:nvPr>
        </p:nvSpPr>
        <p:spPr/>
        <p:txBody>
          <a:bodyPr/>
          <a:lstStyle/>
          <a:p>
            <a:pPr defTabSz="1218810"/>
            <a:fld id="{E9B57936-92EF-4126-AE48-1D9D36D15E98}" type="slidenum">
              <a:rPr lang="ja-JP" altLang="en-US" smtClean="0"/>
              <a:pPr defTabSz="1218810"/>
              <a:t>31</a:t>
            </a:fld>
            <a:endParaRPr lang="ja-JP" altLang="en-US"/>
          </a:p>
        </p:txBody>
      </p:sp>
      <p:sp>
        <p:nvSpPr>
          <p:cNvPr id="6" name="Text Placeholder 5">
            <a:extLst>
              <a:ext uri="{FF2B5EF4-FFF2-40B4-BE49-F238E27FC236}">
                <a16:creationId xmlns:a16="http://schemas.microsoft.com/office/drawing/2014/main" id="{FDA44B26-2BBE-249D-D788-D8258C9D737D}"/>
              </a:ext>
            </a:extLst>
          </p:cNvPr>
          <p:cNvSpPr>
            <a:spLocks noGrp="1"/>
          </p:cNvSpPr>
          <p:nvPr>
            <p:ph type="body" sz="quarter" idx="16"/>
          </p:nvPr>
        </p:nvSpPr>
        <p:spPr/>
        <p:txBody>
          <a:bodyPr/>
          <a:lstStyle/>
          <a:p>
            <a:endParaRPr lang="en-US"/>
          </a:p>
        </p:txBody>
      </p:sp>
      <p:pic>
        <p:nvPicPr>
          <p:cNvPr id="8" name="Picture 7" descr="A group of dots with text&#10;&#10;Description automatically generated">
            <a:extLst>
              <a:ext uri="{FF2B5EF4-FFF2-40B4-BE49-F238E27FC236}">
                <a16:creationId xmlns:a16="http://schemas.microsoft.com/office/drawing/2014/main" id="{D0CFE486-6CBF-9717-72D2-CCF85D3047E8}"/>
              </a:ext>
            </a:extLst>
          </p:cNvPr>
          <p:cNvPicPr>
            <a:picLocks noChangeAspect="1"/>
          </p:cNvPicPr>
          <p:nvPr/>
        </p:nvPicPr>
        <p:blipFill>
          <a:blip r:embed="rId2"/>
          <a:stretch>
            <a:fillRect/>
          </a:stretch>
        </p:blipFill>
        <p:spPr>
          <a:xfrm>
            <a:off x="311150" y="926414"/>
            <a:ext cx="3831825" cy="2542800"/>
          </a:xfrm>
          <a:prstGeom prst="rect">
            <a:avLst/>
          </a:prstGeom>
        </p:spPr>
      </p:pic>
      <p:pic>
        <p:nvPicPr>
          <p:cNvPr id="2" name="Picture 1">
            <a:extLst>
              <a:ext uri="{FF2B5EF4-FFF2-40B4-BE49-F238E27FC236}">
                <a16:creationId xmlns:a16="http://schemas.microsoft.com/office/drawing/2014/main" id="{4156B508-DA11-4E4F-2B73-7880E65BDE2D}"/>
              </a:ext>
            </a:extLst>
          </p:cNvPr>
          <p:cNvPicPr>
            <a:picLocks noChangeAspect="1"/>
          </p:cNvPicPr>
          <p:nvPr/>
        </p:nvPicPr>
        <p:blipFill>
          <a:blip r:embed="rId3"/>
          <a:stretch>
            <a:fillRect/>
          </a:stretch>
        </p:blipFill>
        <p:spPr>
          <a:xfrm>
            <a:off x="0" y="3548222"/>
            <a:ext cx="12192000" cy="2576185"/>
          </a:xfrm>
          <a:prstGeom prst="rect">
            <a:avLst/>
          </a:prstGeom>
        </p:spPr>
      </p:pic>
      <p:cxnSp>
        <p:nvCxnSpPr>
          <p:cNvPr id="11" name="Straight Connector 10">
            <a:extLst>
              <a:ext uri="{FF2B5EF4-FFF2-40B4-BE49-F238E27FC236}">
                <a16:creationId xmlns:a16="http://schemas.microsoft.com/office/drawing/2014/main" id="{5FD05CE2-966F-BED8-734B-CE8A46AB20BF}"/>
              </a:ext>
            </a:extLst>
          </p:cNvPr>
          <p:cNvCxnSpPr/>
          <p:nvPr/>
        </p:nvCxnSpPr>
        <p:spPr>
          <a:xfrm>
            <a:off x="805217" y="5865772"/>
            <a:ext cx="539086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5AACE6A-8718-3EE7-F684-E3547579F1AB}"/>
              </a:ext>
            </a:extLst>
          </p:cNvPr>
          <p:cNvCxnSpPr/>
          <p:nvPr/>
        </p:nvCxnSpPr>
        <p:spPr>
          <a:xfrm>
            <a:off x="6250675" y="5865772"/>
            <a:ext cx="5390866"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6369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7188C95-E790-6C5D-E4D3-D1EF5F1BA6CC}"/>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5E37550B-45F9-010E-D851-B010FF00CFE4}"/>
              </a:ext>
            </a:extLst>
          </p:cNvPr>
          <p:cNvSpPr>
            <a:spLocks noGrp="1"/>
          </p:cNvSpPr>
          <p:nvPr>
            <p:ph type="title"/>
          </p:nvPr>
        </p:nvSpPr>
        <p:spPr>
          <a:xfrm>
            <a:off x="606078" y="161605"/>
            <a:ext cx="11585922" cy="685801"/>
          </a:xfrm>
        </p:spPr>
        <p:txBody>
          <a:bodyPr>
            <a:normAutofit fontScale="90000"/>
          </a:bodyPr>
          <a:lstStyle/>
          <a:p>
            <a:r>
              <a:rPr lang="en-US" dirty="0"/>
              <a:t>AML tumor samples showed higher metabolism activates than NK samples resulted in loss of metabolic fitness in NK cells that could be partly overcome</a:t>
            </a:r>
          </a:p>
        </p:txBody>
      </p:sp>
      <p:sp>
        <p:nvSpPr>
          <p:cNvPr id="5" name="Slide Number Placeholder 4">
            <a:extLst>
              <a:ext uri="{FF2B5EF4-FFF2-40B4-BE49-F238E27FC236}">
                <a16:creationId xmlns:a16="http://schemas.microsoft.com/office/drawing/2014/main" id="{246A442D-D3A8-3554-C242-DD8CFE40835B}"/>
              </a:ext>
            </a:extLst>
          </p:cNvPr>
          <p:cNvSpPr>
            <a:spLocks noGrp="1"/>
          </p:cNvSpPr>
          <p:nvPr>
            <p:ph type="sldNum" sz="quarter" idx="4"/>
          </p:nvPr>
        </p:nvSpPr>
        <p:spPr/>
        <p:txBody>
          <a:bodyPr/>
          <a:lstStyle/>
          <a:p>
            <a:pPr defTabSz="1218810"/>
            <a:fld id="{E9B57936-92EF-4126-AE48-1D9D36D15E98}" type="slidenum">
              <a:rPr lang="ja-JP" altLang="en-US" smtClean="0"/>
              <a:pPr defTabSz="1218810"/>
              <a:t>32</a:t>
            </a:fld>
            <a:endParaRPr lang="ja-JP" altLang="en-US"/>
          </a:p>
        </p:txBody>
      </p:sp>
      <p:sp>
        <p:nvSpPr>
          <p:cNvPr id="6" name="Text Placeholder 5">
            <a:extLst>
              <a:ext uri="{FF2B5EF4-FFF2-40B4-BE49-F238E27FC236}">
                <a16:creationId xmlns:a16="http://schemas.microsoft.com/office/drawing/2014/main" id="{48DECC3A-455A-5F37-7F14-A45745303E88}"/>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E1EEFE73-6D54-446D-4C6C-D95F21FCF0A3}"/>
              </a:ext>
            </a:extLst>
          </p:cNvPr>
          <p:cNvPicPr>
            <a:picLocks noChangeAspect="1"/>
          </p:cNvPicPr>
          <p:nvPr/>
        </p:nvPicPr>
        <p:blipFill>
          <a:blip r:embed="rId2"/>
          <a:stretch>
            <a:fillRect/>
          </a:stretch>
        </p:blipFill>
        <p:spPr>
          <a:xfrm>
            <a:off x="2429288" y="947957"/>
            <a:ext cx="6703263" cy="5771175"/>
          </a:xfrm>
          <a:prstGeom prst="rect">
            <a:avLst/>
          </a:prstGeom>
        </p:spPr>
      </p:pic>
      <p:sp>
        <p:nvSpPr>
          <p:cNvPr id="8" name="Rectangle: Rounded Corners 7">
            <a:extLst>
              <a:ext uri="{FF2B5EF4-FFF2-40B4-BE49-F238E27FC236}">
                <a16:creationId xmlns:a16="http://schemas.microsoft.com/office/drawing/2014/main" id="{7B7ECCF8-44DE-1FD5-22D0-C003F914D1FE}"/>
              </a:ext>
            </a:extLst>
          </p:cNvPr>
          <p:cNvSpPr/>
          <p:nvPr/>
        </p:nvSpPr>
        <p:spPr>
          <a:xfrm>
            <a:off x="6480927" y="947956"/>
            <a:ext cx="1939742" cy="1440401"/>
          </a:xfrm>
          <a:prstGeom prst="roundRect">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Tree>
    <p:extLst>
      <p:ext uri="{BB962C8B-B14F-4D97-AF65-F5344CB8AC3E}">
        <p14:creationId xmlns:p14="http://schemas.microsoft.com/office/powerpoint/2010/main" val="154320041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715C48E-663D-0F7A-A20E-F22A15365E2D}"/>
              </a:ext>
            </a:extLst>
          </p:cNvPr>
          <p:cNvPicPr>
            <a:picLocks noChangeAspect="1"/>
          </p:cNvPicPr>
          <p:nvPr/>
        </p:nvPicPr>
        <p:blipFill>
          <a:blip r:embed="rId2"/>
          <a:stretch>
            <a:fillRect/>
          </a:stretch>
        </p:blipFill>
        <p:spPr>
          <a:xfrm>
            <a:off x="1564149" y="0"/>
            <a:ext cx="9063701" cy="6858000"/>
          </a:xfrm>
          <a:prstGeom prst="rect">
            <a:avLst/>
          </a:prstGeom>
        </p:spPr>
      </p:pic>
      <p:sp>
        <p:nvSpPr>
          <p:cNvPr id="3" name="Footer Placeholder 2">
            <a:extLst>
              <a:ext uri="{FF2B5EF4-FFF2-40B4-BE49-F238E27FC236}">
                <a16:creationId xmlns:a16="http://schemas.microsoft.com/office/drawing/2014/main" id="{66C2103D-2E8F-1064-E6CA-511D77F9F1B4}"/>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1108ACE7-7E24-76C5-34D6-5E4A8BF2D748}"/>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9F2861E1-88AB-B5ED-2489-7861E019303C}"/>
              </a:ext>
            </a:extLst>
          </p:cNvPr>
          <p:cNvSpPr>
            <a:spLocks noGrp="1"/>
          </p:cNvSpPr>
          <p:nvPr>
            <p:ph type="sldNum" sz="quarter" idx="4"/>
          </p:nvPr>
        </p:nvSpPr>
        <p:spPr/>
        <p:txBody>
          <a:bodyPr/>
          <a:lstStyle/>
          <a:p>
            <a:pPr defTabSz="1218810"/>
            <a:fld id="{E9B57936-92EF-4126-AE48-1D9D36D15E98}" type="slidenum">
              <a:rPr lang="ja-JP" altLang="en-US" smtClean="0"/>
              <a:pPr defTabSz="1218810"/>
              <a:t>33</a:t>
            </a:fld>
            <a:endParaRPr lang="ja-JP" altLang="en-US"/>
          </a:p>
        </p:txBody>
      </p:sp>
      <p:sp>
        <p:nvSpPr>
          <p:cNvPr id="6" name="Text Placeholder 5">
            <a:extLst>
              <a:ext uri="{FF2B5EF4-FFF2-40B4-BE49-F238E27FC236}">
                <a16:creationId xmlns:a16="http://schemas.microsoft.com/office/drawing/2014/main" id="{E8580C58-3CCF-F310-37CA-9F7A31C24970}"/>
              </a:ext>
            </a:extLst>
          </p:cNvPr>
          <p:cNvSpPr>
            <a:spLocks noGrp="1"/>
          </p:cNvSpPr>
          <p:nvPr>
            <p:ph type="body" sz="quarter" idx="16"/>
          </p:nvPr>
        </p:nvSpPr>
        <p:spPr/>
        <p:txBody>
          <a:bodyPr/>
          <a:lstStyle/>
          <a:p>
            <a:endParaRPr lang="en-US"/>
          </a:p>
        </p:txBody>
      </p:sp>
      <p:sp>
        <p:nvSpPr>
          <p:cNvPr id="8" name="Rectangle: Rounded Corners 7">
            <a:extLst>
              <a:ext uri="{FF2B5EF4-FFF2-40B4-BE49-F238E27FC236}">
                <a16:creationId xmlns:a16="http://schemas.microsoft.com/office/drawing/2014/main" id="{C8D992C8-7083-9DC6-3C9B-C06E323D9BB7}"/>
              </a:ext>
            </a:extLst>
          </p:cNvPr>
          <p:cNvSpPr/>
          <p:nvPr/>
        </p:nvSpPr>
        <p:spPr>
          <a:xfrm>
            <a:off x="1235242" y="2149640"/>
            <a:ext cx="7764379" cy="196131"/>
          </a:xfrm>
          <a:prstGeom prst="roundRect">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11" name="TextBox 10">
            <a:extLst>
              <a:ext uri="{FF2B5EF4-FFF2-40B4-BE49-F238E27FC236}">
                <a16:creationId xmlns:a16="http://schemas.microsoft.com/office/drawing/2014/main" id="{8638AE04-67B6-6B72-668F-541E69BCC130}"/>
              </a:ext>
            </a:extLst>
          </p:cNvPr>
          <p:cNvSpPr txBox="1"/>
          <p:nvPr/>
        </p:nvSpPr>
        <p:spPr>
          <a:xfrm>
            <a:off x="9750657" y="2227529"/>
            <a:ext cx="2412199" cy="646331"/>
          </a:xfrm>
          <a:prstGeom prst="rect">
            <a:avLst/>
          </a:prstGeom>
          <a:noFill/>
        </p:spPr>
        <p:txBody>
          <a:bodyPr wrap="none" rtlCol="0">
            <a:spAutoFit/>
          </a:bodyPr>
          <a:lstStyle/>
          <a:p>
            <a:r>
              <a:rPr lang="en-US" dirty="0"/>
              <a:t>Using R processed data,</a:t>
            </a:r>
          </a:p>
          <a:p>
            <a:r>
              <a:rPr lang="en-US" dirty="0"/>
              <a:t>Without DICE filtering</a:t>
            </a:r>
          </a:p>
        </p:txBody>
      </p:sp>
    </p:spTree>
    <p:extLst>
      <p:ext uri="{BB962C8B-B14F-4D97-AF65-F5344CB8AC3E}">
        <p14:creationId xmlns:p14="http://schemas.microsoft.com/office/powerpoint/2010/main" val="2337837999"/>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FEF914C-41F7-F578-5E26-E99173EF82B6}"/>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6DE77C69-835E-6410-A6C7-5E7CBE887306}"/>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2B7204BF-7920-C358-8A5E-EE74213C07EB}"/>
              </a:ext>
            </a:extLst>
          </p:cNvPr>
          <p:cNvSpPr>
            <a:spLocks noGrp="1"/>
          </p:cNvSpPr>
          <p:nvPr>
            <p:ph type="sldNum" sz="quarter" idx="4"/>
          </p:nvPr>
        </p:nvSpPr>
        <p:spPr/>
        <p:txBody>
          <a:bodyPr/>
          <a:lstStyle/>
          <a:p>
            <a:pPr defTabSz="1218810"/>
            <a:fld id="{E9B57936-92EF-4126-AE48-1D9D36D15E98}" type="slidenum">
              <a:rPr lang="ja-JP" altLang="en-US" smtClean="0"/>
              <a:pPr defTabSz="1218810"/>
              <a:t>34</a:t>
            </a:fld>
            <a:endParaRPr lang="ja-JP" altLang="en-US"/>
          </a:p>
        </p:txBody>
      </p:sp>
      <p:sp>
        <p:nvSpPr>
          <p:cNvPr id="6" name="Text Placeholder 5">
            <a:extLst>
              <a:ext uri="{FF2B5EF4-FFF2-40B4-BE49-F238E27FC236}">
                <a16:creationId xmlns:a16="http://schemas.microsoft.com/office/drawing/2014/main" id="{9D4425F2-4521-6182-BFD8-EE6B55CAC1CF}"/>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09BE0D49-AEB4-DFA2-C548-CB92F463EEC8}"/>
              </a:ext>
            </a:extLst>
          </p:cNvPr>
          <p:cNvPicPr>
            <a:picLocks noChangeAspect="1"/>
          </p:cNvPicPr>
          <p:nvPr/>
        </p:nvPicPr>
        <p:blipFill>
          <a:blip r:embed="rId2"/>
          <a:stretch>
            <a:fillRect/>
          </a:stretch>
        </p:blipFill>
        <p:spPr>
          <a:xfrm>
            <a:off x="2093597" y="880469"/>
            <a:ext cx="7210824" cy="5740597"/>
          </a:xfrm>
          <a:prstGeom prst="rect">
            <a:avLst/>
          </a:prstGeom>
        </p:spPr>
      </p:pic>
    </p:spTree>
    <p:extLst>
      <p:ext uri="{BB962C8B-B14F-4D97-AF65-F5344CB8AC3E}">
        <p14:creationId xmlns:p14="http://schemas.microsoft.com/office/powerpoint/2010/main" val="185252355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C6111F8-6B05-015C-B285-3A31C5CA5035}"/>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C3A6A3B2-80FD-4AF0-F504-D4BB700BC10C}"/>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FFAB942C-C97E-B5F4-E8E7-BAA6D57E1216}"/>
              </a:ext>
            </a:extLst>
          </p:cNvPr>
          <p:cNvSpPr>
            <a:spLocks noGrp="1"/>
          </p:cNvSpPr>
          <p:nvPr>
            <p:ph type="sldNum" sz="quarter" idx="4"/>
          </p:nvPr>
        </p:nvSpPr>
        <p:spPr/>
        <p:txBody>
          <a:bodyPr/>
          <a:lstStyle/>
          <a:p>
            <a:pPr defTabSz="1218810"/>
            <a:fld id="{E9B57936-92EF-4126-AE48-1D9D36D15E98}" type="slidenum">
              <a:rPr lang="ja-JP" altLang="en-US" smtClean="0"/>
              <a:pPr defTabSz="1218810"/>
              <a:t>35</a:t>
            </a:fld>
            <a:endParaRPr lang="ja-JP" altLang="en-US"/>
          </a:p>
        </p:txBody>
      </p:sp>
      <p:sp>
        <p:nvSpPr>
          <p:cNvPr id="6" name="Text Placeholder 5">
            <a:extLst>
              <a:ext uri="{FF2B5EF4-FFF2-40B4-BE49-F238E27FC236}">
                <a16:creationId xmlns:a16="http://schemas.microsoft.com/office/drawing/2014/main" id="{4E355842-4547-74FD-624B-D0FC03AF5B8A}"/>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7DC4C9A0-EEBD-5FA7-70D4-2365F9313A82}"/>
              </a:ext>
            </a:extLst>
          </p:cNvPr>
          <p:cNvPicPr>
            <a:picLocks noChangeAspect="1"/>
          </p:cNvPicPr>
          <p:nvPr/>
        </p:nvPicPr>
        <p:blipFill>
          <a:blip r:embed="rId2"/>
          <a:stretch>
            <a:fillRect/>
          </a:stretch>
        </p:blipFill>
        <p:spPr>
          <a:xfrm>
            <a:off x="2655782" y="0"/>
            <a:ext cx="6880436" cy="6858000"/>
          </a:xfrm>
          <a:prstGeom prst="rect">
            <a:avLst/>
          </a:prstGeom>
        </p:spPr>
      </p:pic>
      <p:sp>
        <p:nvSpPr>
          <p:cNvPr id="8" name="Rectangle: Rounded Corners 7">
            <a:extLst>
              <a:ext uri="{FF2B5EF4-FFF2-40B4-BE49-F238E27FC236}">
                <a16:creationId xmlns:a16="http://schemas.microsoft.com/office/drawing/2014/main" id="{00D0EE62-A2BA-12B0-A333-05C125C1A41C}"/>
              </a:ext>
            </a:extLst>
          </p:cNvPr>
          <p:cNvSpPr/>
          <p:nvPr/>
        </p:nvSpPr>
        <p:spPr>
          <a:xfrm>
            <a:off x="1235242" y="2406312"/>
            <a:ext cx="7764379" cy="196131"/>
          </a:xfrm>
          <a:prstGeom prst="roundRect">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
        <p:nvSpPr>
          <p:cNvPr id="9" name="TextBox 8">
            <a:extLst>
              <a:ext uri="{FF2B5EF4-FFF2-40B4-BE49-F238E27FC236}">
                <a16:creationId xmlns:a16="http://schemas.microsoft.com/office/drawing/2014/main" id="{53BCF025-5F8C-D5BB-9C9E-03AD6EA9522E}"/>
              </a:ext>
            </a:extLst>
          </p:cNvPr>
          <p:cNvSpPr txBox="1"/>
          <p:nvPr/>
        </p:nvSpPr>
        <p:spPr>
          <a:xfrm>
            <a:off x="8999621" y="1585845"/>
            <a:ext cx="3297378" cy="923330"/>
          </a:xfrm>
          <a:prstGeom prst="rect">
            <a:avLst/>
          </a:prstGeom>
          <a:noFill/>
        </p:spPr>
        <p:txBody>
          <a:bodyPr wrap="none" rtlCol="0">
            <a:spAutoFit/>
          </a:bodyPr>
          <a:lstStyle/>
          <a:p>
            <a:r>
              <a:rPr lang="en-US" dirty="0"/>
              <a:t>Using Python processed data,</a:t>
            </a:r>
          </a:p>
          <a:p>
            <a:r>
              <a:rPr lang="en-US" dirty="0"/>
              <a:t>With DICE filtering to get </a:t>
            </a:r>
          </a:p>
          <a:p>
            <a:r>
              <a:rPr lang="en-US" dirty="0"/>
              <a:t>Desired cell identities per sample</a:t>
            </a:r>
          </a:p>
        </p:txBody>
      </p:sp>
    </p:spTree>
    <p:extLst>
      <p:ext uri="{BB962C8B-B14F-4D97-AF65-F5344CB8AC3E}">
        <p14:creationId xmlns:p14="http://schemas.microsoft.com/office/powerpoint/2010/main" val="49933457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8C8AF32-F912-B3F8-A93E-98B3073EDD91}"/>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DE2EAA95-D343-9395-05BD-7D6B5609C6D9}"/>
              </a:ext>
            </a:extLst>
          </p:cNvPr>
          <p:cNvSpPr>
            <a:spLocks noGrp="1"/>
          </p:cNvSpPr>
          <p:nvPr>
            <p:ph type="title"/>
          </p:nvPr>
        </p:nvSpPr>
        <p:spPr/>
        <p:txBody>
          <a:bodyPr/>
          <a:lstStyle/>
          <a:p>
            <a:endParaRPr lang="en-US" dirty="0"/>
          </a:p>
        </p:txBody>
      </p:sp>
      <p:sp>
        <p:nvSpPr>
          <p:cNvPr id="5" name="Slide Number Placeholder 4">
            <a:extLst>
              <a:ext uri="{FF2B5EF4-FFF2-40B4-BE49-F238E27FC236}">
                <a16:creationId xmlns:a16="http://schemas.microsoft.com/office/drawing/2014/main" id="{E4CD5E80-84A7-7B33-62C4-600C0EDEDA63}"/>
              </a:ext>
            </a:extLst>
          </p:cNvPr>
          <p:cNvSpPr>
            <a:spLocks noGrp="1"/>
          </p:cNvSpPr>
          <p:nvPr>
            <p:ph type="sldNum" sz="quarter" idx="4"/>
          </p:nvPr>
        </p:nvSpPr>
        <p:spPr/>
        <p:txBody>
          <a:bodyPr/>
          <a:lstStyle/>
          <a:p>
            <a:pPr defTabSz="1218810"/>
            <a:fld id="{E9B57936-92EF-4126-AE48-1D9D36D15E98}" type="slidenum">
              <a:rPr lang="ja-JP" altLang="en-US" smtClean="0"/>
              <a:pPr defTabSz="1218810"/>
              <a:t>36</a:t>
            </a:fld>
            <a:endParaRPr lang="ja-JP" altLang="en-US"/>
          </a:p>
        </p:txBody>
      </p:sp>
      <p:sp>
        <p:nvSpPr>
          <p:cNvPr id="6" name="Text Placeholder 5">
            <a:extLst>
              <a:ext uri="{FF2B5EF4-FFF2-40B4-BE49-F238E27FC236}">
                <a16:creationId xmlns:a16="http://schemas.microsoft.com/office/drawing/2014/main" id="{69AE4F77-81F1-53E4-48BF-8D83ED4B6B12}"/>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E29782BA-F9CC-AF09-288D-9C828BF2DCBE}"/>
              </a:ext>
            </a:extLst>
          </p:cNvPr>
          <p:cNvPicPr>
            <a:picLocks noChangeAspect="1"/>
          </p:cNvPicPr>
          <p:nvPr/>
        </p:nvPicPr>
        <p:blipFill>
          <a:blip r:embed="rId2"/>
          <a:stretch>
            <a:fillRect/>
          </a:stretch>
        </p:blipFill>
        <p:spPr>
          <a:xfrm>
            <a:off x="2655782" y="0"/>
            <a:ext cx="6880436" cy="6858000"/>
          </a:xfrm>
          <a:prstGeom prst="rect">
            <a:avLst/>
          </a:prstGeom>
        </p:spPr>
      </p:pic>
      <p:sp>
        <p:nvSpPr>
          <p:cNvPr id="8" name="Rectangle: Rounded Corners 7">
            <a:extLst>
              <a:ext uri="{FF2B5EF4-FFF2-40B4-BE49-F238E27FC236}">
                <a16:creationId xmlns:a16="http://schemas.microsoft.com/office/drawing/2014/main" id="{04ACF9C5-B98A-D552-B54E-7312E281B67F}"/>
              </a:ext>
            </a:extLst>
          </p:cNvPr>
          <p:cNvSpPr/>
          <p:nvPr/>
        </p:nvSpPr>
        <p:spPr>
          <a:xfrm>
            <a:off x="1235242" y="625640"/>
            <a:ext cx="7764379" cy="196131"/>
          </a:xfrm>
          <a:prstGeom prst="roundRect">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wrap="none" rtlCol="0" anchor="ctr"/>
          <a:lstStyle/>
          <a:p>
            <a:pPr algn="ctr"/>
            <a:endParaRPr kumimoji="1" lang="en-US" dirty="0"/>
          </a:p>
        </p:txBody>
      </p:sp>
    </p:spTree>
    <p:extLst>
      <p:ext uri="{BB962C8B-B14F-4D97-AF65-F5344CB8AC3E}">
        <p14:creationId xmlns:p14="http://schemas.microsoft.com/office/powerpoint/2010/main" val="100319502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6E75A1F-70EA-1C8B-805A-6DCC99080764}"/>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C74785DB-5C4D-AE5D-C6F4-3BCAF15E1F20}"/>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12F5878A-D188-D6D3-148F-1AB6FF37A591}"/>
              </a:ext>
            </a:extLst>
          </p:cNvPr>
          <p:cNvSpPr>
            <a:spLocks noGrp="1"/>
          </p:cNvSpPr>
          <p:nvPr>
            <p:ph type="sldNum" sz="quarter" idx="4"/>
          </p:nvPr>
        </p:nvSpPr>
        <p:spPr/>
        <p:txBody>
          <a:bodyPr/>
          <a:lstStyle/>
          <a:p>
            <a:pPr defTabSz="1218810"/>
            <a:fld id="{E9B57936-92EF-4126-AE48-1D9D36D15E98}" type="slidenum">
              <a:rPr lang="ja-JP" altLang="en-US" smtClean="0"/>
              <a:pPr defTabSz="1218810"/>
              <a:t>37</a:t>
            </a:fld>
            <a:endParaRPr lang="ja-JP" altLang="en-US"/>
          </a:p>
        </p:txBody>
      </p:sp>
      <p:sp>
        <p:nvSpPr>
          <p:cNvPr id="6" name="Text Placeholder 5">
            <a:extLst>
              <a:ext uri="{FF2B5EF4-FFF2-40B4-BE49-F238E27FC236}">
                <a16:creationId xmlns:a16="http://schemas.microsoft.com/office/drawing/2014/main" id="{BD6B64F5-0CFB-BD9C-CBA2-137756A2A1F6}"/>
              </a:ext>
            </a:extLst>
          </p:cNvPr>
          <p:cNvSpPr>
            <a:spLocks noGrp="1"/>
          </p:cNvSpPr>
          <p:nvPr>
            <p:ph type="body" sz="quarter" idx="16"/>
          </p:nvPr>
        </p:nvSpPr>
        <p:spPr/>
        <p:txBody>
          <a:bodyPr/>
          <a:lstStyle/>
          <a:p>
            <a:endParaRPr lang="en-US"/>
          </a:p>
        </p:txBody>
      </p:sp>
      <p:sp>
        <p:nvSpPr>
          <p:cNvPr id="9" name="TextBox 8">
            <a:extLst>
              <a:ext uri="{FF2B5EF4-FFF2-40B4-BE49-F238E27FC236}">
                <a16:creationId xmlns:a16="http://schemas.microsoft.com/office/drawing/2014/main" id="{F82C4086-F68E-8432-175D-3D106BB729F0}"/>
              </a:ext>
            </a:extLst>
          </p:cNvPr>
          <p:cNvSpPr txBox="1"/>
          <p:nvPr/>
        </p:nvSpPr>
        <p:spPr>
          <a:xfrm>
            <a:off x="8563572" y="5445848"/>
            <a:ext cx="2457468" cy="923330"/>
          </a:xfrm>
          <a:prstGeom prst="rect">
            <a:avLst/>
          </a:prstGeom>
          <a:noFill/>
        </p:spPr>
        <p:txBody>
          <a:bodyPr wrap="none" rtlCol="0">
            <a:spAutoFit/>
          </a:bodyPr>
          <a:lstStyle/>
          <a:p>
            <a:r>
              <a:rPr lang="en-US" dirty="0"/>
              <a:t>AML</a:t>
            </a:r>
          </a:p>
          <a:p>
            <a:r>
              <a:rPr lang="en-US" dirty="0"/>
              <a:t>Responding clusters: 1,3</a:t>
            </a:r>
          </a:p>
          <a:p>
            <a:r>
              <a:rPr lang="en-US" dirty="0"/>
              <a:t>Resistant clusters: 2,4</a:t>
            </a:r>
          </a:p>
        </p:txBody>
      </p:sp>
      <p:sp>
        <p:nvSpPr>
          <p:cNvPr id="10" name="TextBox 9">
            <a:extLst>
              <a:ext uri="{FF2B5EF4-FFF2-40B4-BE49-F238E27FC236}">
                <a16:creationId xmlns:a16="http://schemas.microsoft.com/office/drawing/2014/main" id="{048F08B3-EE67-3CFD-EED8-71B661984FFD}"/>
              </a:ext>
            </a:extLst>
          </p:cNvPr>
          <p:cNvSpPr txBox="1"/>
          <p:nvPr/>
        </p:nvSpPr>
        <p:spPr>
          <a:xfrm>
            <a:off x="5794459" y="5445848"/>
            <a:ext cx="2282741" cy="923330"/>
          </a:xfrm>
          <a:prstGeom prst="rect">
            <a:avLst/>
          </a:prstGeom>
          <a:noFill/>
        </p:spPr>
        <p:txBody>
          <a:bodyPr wrap="none" rtlCol="0">
            <a:spAutoFit/>
          </a:bodyPr>
          <a:lstStyle/>
          <a:p>
            <a:r>
              <a:rPr lang="en-US" dirty="0"/>
              <a:t>NK</a:t>
            </a:r>
          </a:p>
          <a:p>
            <a:r>
              <a:rPr lang="en-US" dirty="0"/>
              <a:t>Responding clusters: 0</a:t>
            </a:r>
          </a:p>
          <a:p>
            <a:r>
              <a:rPr lang="en-US" dirty="0"/>
              <a:t>Resistant clusters: 5,7</a:t>
            </a:r>
          </a:p>
        </p:txBody>
      </p:sp>
      <p:pic>
        <p:nvPicPr>
          <p:cNvPr id="7" name="Picture 6">
            <a:extLst>
              <a:ext uri="{FF2B5EF4-FFF2-40B4-BE49-F238E27FC236}">
                <a16:creationId xmlns:a16="http://schemas.microsoft.com/office/drawing/2014/main" id="{73C3FC6F-C25E-5D3A-F569-D9D3349213EA}"/>
              </a:ext>
            </a:extLst>
          </p:cNvPr>
          <p:cNvPicPr>
            <a:picLocks noChangeAspect="1"/>
          </p:cNvPicPr>
          <p:nvPr/>
        </p:nvPicPr>
        <p:blipFill rotWithShape="1">
          <a:blip r:embed="rId2"/>
          <a:srcRect t="3780"/>
          <a:stretch/>
        </p:blipFill>
        <p:spPr>
          <a:xfrm>
            <a:off x="1224310" y="1187116"/>
            <a:ext cx="3648967" cy="5335885"/>
          </a:xfrm>
          <a:prstGeom prst="rect">
            <a:avLst/>
          </a:prstGeom>
        </p:spPr>
      </p:pic>
      <p:pic>
        <p:nvPicPr>
          <p:cNvPr id="13" name="Picture 12">
            <a:extLst>
              <a:ext uri="{FF2B5EF4-FFF2-40B4-BE49-F238E27FC236}">
                <a16:creationId xmlns:a16="http://schemas.microsoft.com/office/drawing/2014/main" id="{75EDE8AD-AF04-7D8A-D154-732F920746AD}"/>
              </a:ext>
            </a:extLst>
          </p:cNvPr>
          <p:cNvPicPr>
            <a:picLocks noChangeAspect="1"/>
          </p:cNvPicPr>
          <p:nvPr/>
        </p:nvPicPr>
        <p:blipFill>
          <a:blip r:embed="rId3"/>
          <a:stretch>
            <a:fillRect/>
          </a:stretch>
        </p:blipFill>
        <p:spPr>
          <a:xfrm>
            <a:off x="4873277" y="1001229"/>
            <a:ext cx="6487194" cy="4290796"/>
          </a:xfrm>
          <a:prstGeom prst="rect">
            <a:avLst/>
          </a:prstGeom>
        </p:spPr>
      </p:pic>
    </p:spTree>
    <p:extLst>
      <p:ext uri="{BB962C8B-B14F-4D97-AF65-F5344CB8AC3E}">
        <p14:creationId xmlns:p14="http://schemas.microsoft.com/office/powerpoint/2010/main" val="291177275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C4917B-DBDE-F2B3-1564-A3C95091FE74}"/>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DD5484B6-2D07-9DAE-7E95-C5ECC7606532}"/>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32C1DC22-D6ED-CF74-AA0E-53355F9212F7}"/>
              </a:ext>
            </a:extLst>
          </p:cNvPr>
          <p:cNvSpPr>
            <a:spLocks noGrp="1"/>
          </p:cNvSpPr>
          <p:nvPr>
            <p:ph type="sldNum" sz="quarter" idx="4"/>
          </p:nvPr>
        </p:nvSpPr>
        <p:spPr/>
        <p:txBody>
          <a:bodyPr/>
          <a:lstStyle/>
          <a:p>
            <a:pPr defTabSz="1218810"/>
            <a:fld id="{E9B57936-92EF-4126-AE48-1D9D36D15E98}" type="slidenum">
              <a:rPr lang="ja-JP" altLang="en-US" smtClean="0"/>
              <a:pPr defTabSz="1218810"/>
              <a:t>38</a:t>
            </a:fld>
            <a:endParaRPr lang="ja-JP" altLang="en-US"/>
          </a:p>
        </p:txBody>
      </p:sp>
      <p:sp>
        <p:nvSpPr>
          <p:cNvPr id="6" name="Text Placeholder 5">
            <a:extLst>
              <a:ext uri="{FF2B5EF4-FFF2-40B4-BE49-F238E27FC236}">
                <a16:creationId xmlns:a16="http://schemas.microsoft.com/office/drawing/2014/main" id="{F8A5D657-8BB5-0782-1920-617823F7FDE8}"/>
              </a:ext>
            </a:extLst>
          </p:cNvPr>
          <p:cNvSpPr>
            <a:spLocks noGrp="1"/>
          </p:cNvSpPr>
          <p:nvPr>
            <p:ph type="body" sz="quarter" idx="16"/>
          </p:nvPr>
        </p:nvSpPr>
        <p:spPr/>
        <p:txBody>
          <a:bodyPr/>
          <a:lstStyle/>
          <a:p>
            <a:endParaRPr lang="en-US"/>
          </a:p>
        </p:txBody>
      </p:sp>
      <p:pic>
        <p:nvPicPr>
          <p:cNvPr id="24" name="Picture 23">
            <a:extLst>
              <a:ext uri="{FF2B5EF4-FFF2-40B4-BE49-F238E27FC236}">
                <a16:creationId xmlns:a16="http://schemas.microsoft.com/office/drawing/2014/main" id="{0A07AB6A-FDC9-981A-9EB9-2981C26946A7}"/>
              </a:ext>
            </a:extLst>
          </p:cNvPr>
          <p:cNvPicPr>
            <a:picLocks noChangeAspect="1"/>
          </p:cNvPicPr>
          <p:nvPr/>
        </p:nvPicPr>
        <p:blipFill>
          <a:blip r:embed="rId2"/>
          <a:stretch>
            <a:fillRect/>
          </a:stretch>
        </p:blipFill>
        <p:spPr>
          <a:xfrm rot="5400000">
            <a:off x="-509328" y="2293482"/>
            <a:ext cx="5929628" cy="3108960"/>
          </a:xfrm>
          <a:prstGeom prst="rect">
            <a:avLst/>
          </a:prstGeom>
        </p:spPr>
      </p:pic>
      <p:pic>
        <p:nvPicPr>
          <p:cNvPr id="25" name="Picture 24">
            <a:extLst>
              <a:ext uri="{FF2B5EF4-FFF2-40B4-BE49-F238E27FC236}">
                <a16:creationId xmlns:a16="http://schemas.microsoft.com/office/drawing/2014/main" id="{318CAAFA-19E0-D898-9AB3-F229AEE8F61C}"/>
              </a:ext>
            </a:extLst>
          </p:cNvPr>
          <p:cNvPicPr>
            <a:picLocks noChangeAspect="1"/>
          </p:cNvPicPr>
          <p:nvPr/>
        </p:nvPicPr>
        <p:blipFill>
          <a:blip r:embed="rId3"/>
          <a:stretch>
            <a:fillRect/>
          </a:stretch>
        </p:blipFill>
        <p:spPr>
          <a:xfrm>
            <a:off x="4009967" y="883147"/>
            <a:ext cx="3766155" cy="3200400"/>
          </a:xfrm>
          <a:prstGeom prst="rect">
            <a:avLst/>
          </a:prstGeom>
        </p:spPr>
      </p:pic>
      <p:pic>
        <p:nvPicPr>
          <p:cNvPr id="26" name="Picture 25">
            <a:extLst>
              <a:ext uri="{FF2B5EF4-FFF2-40B4-BE49-F238E27FC236}">
                <a16:creationId xmlns:a16="http://schemas.microsoft.com/office/drawing/2014/main" id="{CEF70729-05BC-9D80-9D8E-258709AA66B4}"/>
              </a:ext>
            </a:extLst>
          </p:cNvPr>
          <p:cNvPicPr>
            <a:picLocks noChangeAspect="1"/>
          </p:cNvPicPr>
          <p:nvPr/>
        </p:nvPicPr>
        <p:blipFill>
          <a:blip r:embed="rId4"/>
          <a:stretch>
            <a:fillRect/>
          </a:stretch>
        </p:blipFill>
        <p:spPr>
          <a:xfrm>
            <a:off x="7665599" y="918888"/>
            <a:ext cx="3727329" cy="3200400"/>
          </a:xfrm>
          <a:prstGeom prst="rect">
            <a:avLst/>
          </a:prstGeom>
        </p:spPr>
      </p:pic>
    </p:spTree>
    <p:extLst>
      <p:ext uri="{BB962C8B-B14F-4D97-AF65-F5344CB8AC3E}">
        <p14:creationId xmlns:p14="http://schemas.microsoft.com/office/powerpoint/2010/main" val="297509317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F723789-56C0-B94E-7F7C-101B6F975DF4}"/>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13F4111D-4AA2-8118-1EDD-7677B6D99EDB}"/>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2C27F6D9-0CFD-72E5-E314-C5EDFA1B335B}"/>
              </a:ext>
            </a:extLst>
          </p:cNvPr>
          <p:cNvSpPr>
            <a:spLocks noGrp="1"/>
          </p:cNvSpPr>
          <p:nvPr>
            <p:ph type="sldNum" sz="quarter" idx="4"/>
          </p:nvPr>
        </p:nvSpPr>
        <p:spPr/>
        <p:txBody>
          <a:bodyPr/>
          <a:lstStyle/>
          <a:p>
            <a:pPr defTabSz="1218810"/>
            <a:fld id="{E9B57936-92EF-4126-AE48-1D9D36D15E98}" type="slidenum">
              <a:rPr lang="ja-JP" altLang="en-US" smtClean="0"/>
              <a:pPr defTabSz="1218810"/>
              <a:t>39</a:t>
            </a:fld>
            <a:endParaRPr lang="ja-JP" altLang="en-US"/>
          </a:p>
        </p:txBody>
      </p:sp>
      <p:sp>
        <p:nvSpPr>
          <p:cNvPr id="6" name="Text Placeholder 5">
            <a:extLst>
              <a:ext uri="{FF2B5EF4-FFF2-40B4-BE49-F238E27FC236}">
                <a16:creationId xmlns:a16="http://schemas.microsoft.com/office/drawing/2014/main" id="{374B6886-91A9-2791-88BE-8E40DAB031D6}"/>
              </a:ext>
            </a:extLst>
          </p:cNvPr>
          <p:cNvSpPr>
            <a:spLocks noGrp="1"/>
          </p:cNvSpPr>
          <p:nvPr>
            <p:ph type="body" sz="quarter" idx="16"/>
          </p:nvPr>
        </p:nvSpPr>
        <p:spPr/>
        <p:txBody>
          <a:bodyPr/>
          <a:lstStyle/>
          <a:p>
            <a:endParaRPr lang="en-US"/>
          </a:p>
        </p:txBody>
      </p:sp>
      <p:sp>
        <p:nvSpPr>
          <p:cNvPr id="10" name="TextBox 9">
            <a:extLst>
              <a:ext uri="{FF2B5EF4-FFF2-40B4-BE49-F238E27FC236}">
                <a16:creationId xmlns:a16="http://schemas.microsoft.com/office/drawing/2014/main" id="{AB1E60EC-EFE4-7DD3-5765-D6C4B248DE46}"/>
              </a:ext>
            </a:extLst>
          </p:cNvPr>
          <p:cNvSpPr txBox="1"/>
          <p:nvPr/>
        </p:nvSpPr>
        <p:spPr>
          <a:xfrm>
            <a:off x="6210113" y="138868"/>
            <a:ext cx="2457468" cy="923330"/>
          </a:xfrm>
          <a:prstGeom prst="rect">
            <a:avLst/>
          </a:prstGeom>
          <a:noFill/>
        </p:spPr>
        <p:txBody>
          <a:bodyPr wrap="none" rtlCol="0">
            <a:spAutoFit/>
          </a:bodyPr>
          <a:lstStyle/>
          <a:p>
            <a:r>
              <a:rPr lang="en-US" dirty="0"/>
              <a:t>AML</a:t>
            </a:r>
          </a:p>
          <a:p>
            <a:r>
              <a:rPr lang="en-US" dirty="0"/>
              <a:t>Responding clusters: 1,3</a:t>
            </a:r>
          </a:p>
          <a:p>
            <a:r>
              <a:rPr lang="en-US" dirty="0"/>
              <a:t>Resistant clusters: 2,4</a:t>
            </a:r>
          </a:p>
        </p:txBody>
      </p:sp>
      <p:pic>
        <p:nvPicPr>
          <p:cNvPr id="16" name="Picture 15">
            <a:extLst>
              <a:ext uri="{FF2B5EF4-FFF2-40B4-BE49-F238E27FC236}">
                <a16:creationId xmlns:a16="http://schemas.microsoft.com/office/drawing/2014/main" id="{298BF167-182B-6D0B-D41A-DD9B97C7009D}"/>
              </a:ext>
            </a:extLst>
          </p:cNvPr>
          <p:cNvPicPr>
            <a:picLocks noChangeAspect="1"/>
          </p:cNvPicPr>
          <p:nvPr/>
        </p:nvPicPr>
        <p:blipFill>
          <a:blip r:embed="rId2"/>
          <a:stretch>
            <a:fillRect/>
          </a:stretch>
        </p:blipFill>
        <p:spPr>
          <a:xfrm rot="5400000">
            <a:off x="-915318" y="2096611"/>
            <a:ext cx="5927656" cy="3474720"/>
          </a:xfrm>
          <a:prstGeom prst="rect">
            <a:avLst/>
          </a:prstGeom>
        </p:spPr>
      </p:pic>
      <p:pic>
        <p:nvPicPr>
          <p:cNvPr id="17" name="Picture 16">
            <a:extLst>
              <a:ext uri="{FF2B5EF4-FFF2-40B4-BE49-F238E27FC236}">
                <a16:creationId xmlns:a16="http://schemas.microsoft.com/office/drawing/2014/main" id="{054A3E07-5D01-2836-7B3B-1BFF78D47C92}"/>
              </a:ext>
            </a:extLst>
          </p:cNvPr>
          <p:cNvPicPr>
            <a:picLocks noChangeAspect="1"/>
          </p:cNvPicPr>
          <p:nvPr/>
        </p:nvPicPr>
        <p:blipFill>
          <a:blip r:embed="rId3"/>
          <a:stretch>
            <a:fillRect/>
          </a:stretch>
        </p:blipFill>
        <p:spPr>
          <a:xfrm>
            <a:off x="4176869" y="1242511"/>
            <a:ext cx="3838261" cy="3200400"/>
          </a:xfrm>
          <a:prstGeom prst="rect">
            <a:avLst/>
          </a:prstGeom>
        </p:spPr>
      </p:pic>
      <p:pic>
        <p:nvPicPr>
          <p:cNvPr id="18" name="Picture 17">
            <a:extLst>
              <a:ext uri="{FF2B5EF4-FFF2-40B4-BE49-F238E27FC236}">
                <a16:creationId xmlns:a16="http://schemas.microsoft.com/office/drawing/2014/main" id="{5AB4558E-743F-BAB7-9EE4-988A9531A806}"/>
              </a:ext>
            </a:extLst>
          </p:cNvPr>
          <p:cNvPicPr>
            <a:picLocks noChangeAspect="1"/>
          </p:cNvPicPr>
          <p:nvPr/>
        </p:nvPicPr>
        <p:blipFill>
          <a:blip r:embed="rId4"/>
          <a:stretch>
            <a:fillRect/>
          </a:stretch>
        </p:blipFill>
        <p:spPr>
          <a:xfrm>
            <a:off x="8015130" y="1242511"/>
            <a:ext cx="3699596" cy="3200400"/>
          </a:xfrm>
          <a:prstGeom prst="rect">
            <a:avLst/>
          </a:prstGeom>
        </p:spPr>
      </p:pic>
    </p:spTree>
    <p:extLst>
      <p:ext uri="{BB962C8B-B14F-4D97-AF65-F5344CB8AC3E}">
        <p14:creationId xmlns:p14="http://schemas.microsoft.com/office/powerpoint/2010/main" val="112432482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314FD59-275A-6157-5E4B-F13CDFE0FFE4}"/>
              </a:ext>
            </a:extLst>
          </p:cNvPr>
          <p:cNvPicPr>
            <a:picLocks noChangeAspect="1"/>
          </p:cNvPicPr>
          <p:nvPr/>
        </p:nvPicPr>
        <p:blipFill>
          <a:blip r:embed="rId2"/>
          <a:stretch>
            <a:fillRect/>
          </a:stretch>
        </p:blipFill>
        <p:spPr>
          <a:xfrm>
            <a:off x="2326327" y="2468319"/>
            <a:ext cx="6661616" cy="2433769"/>
          </a:xfrm>
          <a:prstGeom prst="rect">
            <a:avLst/>
          </a:prstGeom>
        </p:spPr>
      </p:pic>
      <p:sp>
        <p:nvSpPr>
          <p:cNvPr id="3" name="Footer Placeholder 2">
            <a:extLst>
              <a:ext uri="{FF2B5EF4-FFF2-40B4-BE49-F238E27FC236}">
                <a16:creationId xmlns:a16="http://schemas.microsoft.com/office/drawing/2014/main" id="{83EEF44F-A59E-4186-2FB2-32EA09FC9E68}"/>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13801A84-46E2-FC24-E1D3-80899D85EFA3}"/>
              </a:ext>
            </a:extLst>
          </p:cNvPr>
          <p:cNvSpPr>
            <a:spLocks noGrp="1"/>
          </p:cNvSpPr>
          <p:nvPr>
            <p:ph type="title"/>
          </p:nvPr>
        </p:nvSpPr>
        <p:spPr>
          <a:xfrm>
            <a:off x="606078" y="161605"/>
            <a:ext cx="10530008" cy="948738"/>
          </a:xfrm>
        </p:spPr>
        <p:txBody>
          <a:bodyPr>
            <a:normAutofit/>
          </a:bodyPr>
          <a:lstStyle/>
          <a:p>
            <a:r>
              <a:rPr lang="en-US" dirty="0"/>
              <a:t>Most single cells showed low mitochondrial content in the libraries after filtering mouse cells</a:t>
            </a:r>
          </a:p>
        </p:txBody>
      </p:sp>
      <p:sp>
        <p:nvSpPr>
          <p:cNvPr id="5" name="Slide Number Placeholder 4">
            <a:extLst>
              <a:ext uri="{FF2B5EF4-FFF2-40B4-BE49-F238E27FC236}">
                <a16:creationId xmlns:a16="http://schemas.microsoft.com/office/drawing/2014/main" id="{973DF987-C7A0-B621-9467-3667CFE6A83B}"/>
              </a:ext>
            </a:extLst>
          </p:cNvPr>
          <p:cNvSpPr>
            <a:spLocks noGrp="1"/>
          </p:cNvSpPr>
          <p:nvPr>
            <p:ph type="sldNum" sz="quarter" idx="4"/>
          </p:nvPr>
        </p:nvSpPr>
        <p:spPr/>
        <p:txBody>
          <a:bodyPr/>
          <a:lstStyle/>
          <a:p>
            <a:pPr defTabSz="1218810"/>
            <a:fld id="{E9B57936-92EF-4126-AE48-1D9D36D15E98}" type="slidenum">
              <a:rPr lang="ja-JP" altLang="en-US" smtClean="0"/>
              <a:pPr defTabSz="1218810"/>
              <a:t>4</a:t>
            </a:fld>
            <a:endParaRPr lang="ja-JP" altLang="en-US"/>
          </a:p>
        </p:txBody>
      </p:sp>
      <p:sp>
        <p:nvSpPr>
          <p:cNvPr id="6" name="Text Placeholder 5">
            <a:extLst>
              <a:ext uri="{FF2B5EF4-FFF2-40B4-BE49-F238E27FC236}">
                <a16:creationId xmlns:a16="http://schemas.microsoft.com/office/drawing/2014/main" id="{7A4C449B-DFCF-9952-3349-40FA6027DE62}"/>
              </a:ext>
            </a:extLst>
          </p:cNvPr>
          <p:cNvSpPr>
            <a:spLocks noGrp="1"/>
          </p:cNvSpPr>
          <p:nvPr>
            <p:ph type="body" sz="quarter" idx="16"/>
          </p:nvPr>
        </p:nvSpPr>
        <p:spPr/>
        <p:txBody>
          <a:bodyPr/>
          <a:lstStyle/>
          <a:p>
            <a:endParaRPr lang="en-US"/>
          </a:p>
        </p:txBody>
      </p:sp>
      <p:pic>
        <p:nvPicPr>
          <p:cNvPr id="10" name="Picture 9">
            <a:extLst>
              <a:ext uri="{FF2B5EF4-FFF2-40B4-BE49-F238E27FC236}">
                <a16:creationId xmlns:a16="http://schemas.microsoft.com/office/drawing/2014/main" id="{C3A4893C-02CE-7FDC-3A63-5AF076203127}"/>
              </a:ext>
            </a:extLst>
          </p:cNvPr>
          <p:cNvPicPr>
            <a:picLocks noChangeAspect="1"/>
          </p:cNvPicPr>
          <p:nvPr/>
        </p:nvPicPr>
        <p:blipFill>
          <a:blip r:embed="rId3"/>
          <a:stretch>
            <a:fillRect/>
          </a:stretch>
        </p:blipFill>
        <p:spPr>
          <a:xfrm>
            <a:off x="2002161" y="1110343"/>
            <a:ext cx="7863512" cy="4992706"/>
          </a:xfrm>
          <a:prstGeom prst="rect">
            <a:avLst/>
          </a:prstGeom>
        </p:spPr>
      </p:pic>
    </p:spTree>
    <p:extLst>
      <p:ext uri="{BB962C8B-B14F-4D97-AF65-F5344CB8AC3E}">
        <p14:creationId xmlns:p14="http://schemas.microsoft.com/office/powerpoint/2010/main" val="3334079825"/>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C3B689-E7C2-CED9-DD3F-96BDB68D1707}"/>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EB224AFA-1411-40D0-6A14-ED2344FB14C7}"/>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3F24F54B-D599-AD65-CD75-FC13700DB65C}"/>
              </a:ext>
            </a:extLst>
          </p:cNvPr>
          <p:cNvSpPr>
            <a:spLocks noGrp="1"/>
          </p:cNvSpPr>
          <p:nvPr>
            <p:ph type="sldNum" sz="quarter" idx="4"/>
          </p:nvPr>
        </p:nvSpPr>
        <p:spPr/>
        <p:txBody>
          <a:bodyPr/>
          <a:lstStyle/>
          <a:p>
            <a:pPr defTabSz="1218810"/>
            <a:fld id="{E9B57936-92EF-4126-AE48-1D9D36D15E98}" type="slidenum">
              <a:rPr lang="ja-JP" altLang="en-US" smtClean="0"/>
              <a:pPr defTabSz="1218810"/>
              <a:t>40</a:t>
            </a:fld>
            <a:endParaRPr lang="ja-JP" altLang="en-US"/>
          </a:p>
        </p:txBody>
      </p:sp>
      <p:sp>
        <p:nvSpPr>
          <p:cNvPr id="6" name="Text Placeholder 5">
            <a:extLst>
              <a:ext uri="{FF2B5EF4-FFF2-40B4-BE49-F238E27FC236}">
                <a16:creationId xmlns:a16="http://schemas.microsoft.com/office/drawing/2014/main" id="{3B3B03AE-D5AC-99E5-A467-53A3D1C34CEB}"/>
              </a:ext>
            </a:extLst>
          </p:cNvPr>
          <p:cNvSpPr>
            <a:spLocks noGrp="1"/>
          </p:cNvSpPr>
          <p:nvPr>
            <p:ph type="body" sz="quarter" idx="16"/>
          </p:nvPr>
        </p:nvSpPr>
        <p:spPr/>
        <p:txBody>
          <a:bodyPr/>
          <a:lstStyle/>
          <a:p>
            <a:endParaRPr lang="en-US"/>
          </a:p>
        </p:txBody>
      </p:sp>
      <p:pic>
        <p:nvPicPr>
          <p:cNvPr id="20" name="Picture 19">
            <a:extLst>
              <a:ext uri="{FF2B5EF4-FFF2-40B4-BE49-F238E27FC236}">
                <a16:creationId xmlns:a16="http://schemas.microsoft.com/office/drawing/2014/main" id="{1B9597AC-9AC4-EF28-9AA4-42C365B697B2}"/>
              </a:ext>
            </a:extLst>
          </p:cNvPr>
          <p:cNvPicPr>
            <a:picLocks noChangeAspect="1"/>
          </p:cNvPicPr>
          <p:nvPr/>
        </p:nvPicPr>
        <p:blipFill rotWithShape="1">
          <a:blip r:embed="rId2"/>
          <a:srcRect b="55476"/>
          <a:stretch/>
        </p:blipFill>
        <p:spPr>
          <a:xfrm>
            <a:off x="606078" y="1324492"/>
            <a:ext cx="3308577" cy="1786602"/>
          </a:xfrm>
          <a:prstGeom prst="rect">
            <a:avLst/>
          </a:prstGeom>
        </p:spPr>
      </p:pic>
      <p:pic>
        <p:nvPicPr>
          <p:cNvPr id="21" name="Picture 20">
            <a:extLst>
              <a:ext uri="{FF2B5EF4-FFF2-40B4-BE49-F238E27FC236}">
                <a16:creationId xmlns:a16="http://schemas.microsoft.com/office/drawing/2014/main" id="{D951C0C4-C597-AFA3-2D8F-8A5F15B36A8C}"/>
              </a:ext>
            </a:extLst>
          </p:cNvPr>
          <p:cNvPicPr>
            <a:picLocks noChangeAspect="1"/>
          </p:cNvPicPr>
          <p:nvPr/>
        </p:nvPicPr>
        <p:blipFill rotWithShape="1">
          <a:blip r:embed="rId3"/>
          <a:srcRect t="51204"/>
          <a:stretch/>
        </p:blipFill>
        <p:spPr>
          <a:xfrm>
            <a:off x="606078" y="3429000"/>
            <a:ext cx="3060442" cy="2310405"/>
          </a:xfrm>
          <a:prstGeom prst="rect">
            <a:avLst/>
          </a:prstGeom>
        </p:spPr>
      </p:pic>
      <p:pic>
        <p:nvPicPr>
          <p:cNvPr id="24" name="Picture 23">
            <a:extLst>
              <a:ext uri="{FF2B5EF4-FFF2-40B4-BE49-F238E27FC236}">
                <a16:creationId xmlns:a16="http://schemas.microsoft.com/office/drawing/2014/main" id="{73BA62D1-371D-32C0-F17C-E21EA108D8B3}"/>
              </a:ext>
            </a:extLst>
          </p:cNvPr>
          <p:cNvPicPr>
            <a:picLocks noChangeAspect="1"/>
          </p:cNvPicPr>
          <p:nvPr/>
        </p:nvPicPr>
        <p:blipFill>
          <a:blip r:embed="rId4"/>
          <a:stretch>
            <a:fillRect/>
          </a:stretch>
        </p:blipFill>
        <p:spPr>
          <a:xfrm>
            <a:off x="4090252" y="880799"/>
            <a:ext cx="8021053" cy="2248084"/>
          </a:xfrm>
          <a:prstGeom prst="rect">
            <a:avLst/>
          </a:prstGeom>
        </p:spPr>
      </p:pic>
      <p:pic>
        <p:nvPicPr>
          <p:cNvPr id="25" name="Picture 24">
            <a:extLst>
              <a:ext uri="{FF2B5EF4-FFF2-40B4-BE49-F238E27FC236}">
                <a16:creationId xmlns:a16="http://schemas.microsoft.com/office/drawing/2014/main" id="{6FFC1C61-078D-211E-7420-D31F6A65B18C}"/>
              </a:ext>
            </a:extLst>
          </p:cNvPr>
          <p:cNvPicPr>
            <a:picLocks noChangeAspect="1"/>
          </p:cNvPicPr>
          <p:nvPr/>
        </p:nvPicPr>
        <p:blipFill>
          <a:blip r:embed="rId5"/>
          <a:stretch>
            <a:fillRect/>
          </a:stretch>
        </p:blipFill>
        <p:spPr>
          <a:xfrm>
            <a:off x="3797154" y="3207587"/>
            <a:ext cx="3838262" cy="3200400"/>
          </a:xfrm>
          <a:prstGeom prst="rect">
            <a:avLst/>
          </a:prstGeom>
        </p:spPr>
      </p:pic>
      <p:pic>
        <p:nvPicPr>
          <p:cNvPr id="27" name="Picture 26">
            <a:extLst>
              <a:ext uri="{FF2B5EF4-FFF2-40B4-BE49-F238E27FC236}">
                <a16:creationId xmlns:a16="http://schemas.microsoft.com/office/drawing/2014/main" id="{E002ED69-B792-E28C-750D-8EA8684549CF}"/>
              </a:ext>
            </a:extLst>
          </p:cNvPr>
          <p:cNvPicPr>
            <a:picLocks noChangeAspect="1"/>
          </p:cNvPicPr>
          <p:nvPr/>
        </p:nvPicPr>
        <p:blipFill>
          <a:blip r:embed="rId6"/>
          <a:stretch>
            <a:fillRect/>
          </a:stretch>
        </p:blipFill>
        <p:spPr>
          <a:xfrm>
            <a:off x="7635416" y="3168235"/>
            <a:ext cx="3660769" cy="3200400"/>
          </a:xfrm>
          <a:prstGeom prst="rect">
            <a:avLst/>
          </a:prstGeom>
        </p:spPr>
      </p:pic>
    </p:spTree>
    <p:extLst>
      <p:ext uri="{BB962C8B-B14F-4D97-AF65-F5344CB8AC3E}">
        <p14:creationId xmlns:p14="http://schemas.microsoft.com/office/powerpoint/2010/main" val="2078211471"/>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6CF846E-7B9F-19B8-3ECD-0C2DAE468DB9}"/>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E905FCFF-ECAA-10D2-3D27-1751A487FD6A}"/>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205B30E4-7BBB-9D5A-BD84-8C563D7CDB92}"/>
              </a:ext>
            </a:extLst>
          </p:cNvPr>
          <p:cNvSpPr>
            <a:spLocks noGrp="1"/>
          </p:cNvSpPr>
          <p:nvPr>
            <p:ph type="sldNum" sz="quarter" idx="4"/>
          </p:nvPr>
        </p:nvSpPr>
        <p:spPr/>
        <p:txBody>
          <a:bodyPr/>
          <a:lstStyle/>
          <a:p>
            <a:pPr defTabSz="1218810"/>
            <a:fld id="{E9B57936-92EF-4126-AE48-1D9D36D15E98}" type="slidenum">
              <a:rPr lang="ja-JP" altLang="en-US" smtClean="0"/>
              <a:pPr defTabSz="1218810"/>
              <a:t>41</a:t>
            </a:fld>
            <a:endParaRPr lang="ja-JP" altLang="en-US"/>
          </a:p>
        </p:txBody>
      </p:sp>
      <p:sp>
        <p:nvSpPr>
          <p:cNvPr id="6" name="Text Placeholder 5">
            <a:extLst>
              <a:ext uri="{FF2B5EF4-FFF2-40B4-BE49-F238E27FC236}">
                <a16:creationId xmlns:a16="http://schemas.microsoft.com/office/drawing/2014/main" id="{6B283714-C00C-1764-6095-527C611109DB}"/>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DD5BFB3B-745C-CD89-4092-C650C2BFA1D8}"/>
              </a:ext>
            </a:extLst>
          </p:cNvPr>
          <p:cNvPicPr>
            <a:picLocks noChangeAspect="1"/>
          </p:cNvPicPr>
          <p:nvPr/>
        </p:nvPicPr>
        <p:blipFill>
          <a:blip r:embed="rId2"/>
          <a:stretch>
            <a:fillRect/>
          </a:stretch>
        </p:blipFill>
        <p:spPr>
          <a:xfrm>
            <a:off x="458614" y="932638"/>
            <a:ext cx="6469480" cy="3018059"/>
          </a:xfrm>
          <a:prstGeom prst="rect">
            <a:avLst/>
          </a:prstGeom>
        </p:spPr>
      </p:pic>
      <p:pic>
        <p:nvPicPr>
          <p:cNvPr id="12" name="Picture 11">
            <a:extLst>
              <a:ext uri="{FF2B5EF4-FFF2-40B4-BE49-F238E27FC236}">
                <a16:creationId xmlns:a16="http://schemas.microsoft.com/office/drawing/2014/main" id="{94407612-3718-0A1B-FB48-82A67E84EE47}"/>
              </a:ext>
            </a:extLst>
          </p:cNvPr>
          <p:cNvPicPr>
            <a:picLocks noChangeAspect="1"/>
          </p:cNvPicPr>
          <p:nvPr/>
        </p:nvPicPr>
        <p:blipFill rotWithShape="1">
          <a:blip r:embed="rId3"/>
          <a:srcRect l="19473" t="23678" r="25922" b="46200"/>
          <a:stretch/>
        </p:blipFill>
        <p:spPr>
          <a:xfrm>
            <a:off x="6096000" y="4002019"/>
            <a:ext cx="5933512" cy="1841110"/>
          </a:xfrm>
          <a:prstGeom prst="rect">
            <a:avLst/>
          </a:prstGeom>
        </p:spPr>
      </p:pic>
      <p:pic>
        <p:nvPicPr>
          <p:cNvPr id="14" name="Picture 13">
            <a:extLst>
              <a:ext uri="{FF2B5EF4-FFF2-40B4-BE49-F238E27FC236}">
                <a16:creationId xmlns:a16="http://schemas.microsoft.com/office/drawing/2014/main" id="{1ED57F5F-DFE8-BF48-DB48-0A9C1AFC2B8C}"/>
              </a:ext>
            </a:extLst>
          </p:cNvPr>
          <p:cNvPicPr>
            <a:picLocks noChangeAspect="1"/>
          </p:cNvPicPr>
          <p:nvPr/>
        </p:nvPicPr>
        <p:blipFill rotWithShape="1">
          <a:blip r:embed="rId4"/>
          <a:srcRect l="19474" t="29942" r="27462" b="30526"/>
          <a:stretch/>
        </p:blipFill>
        <p:spPr>
          <a:xfrm>
            <a:off x="882316" y="4035929"/>
            <a:ext cx="5021179" cy="2104188"/>
          </a:xfrm>
          <a:prstGeom prst="rect">
            <a:avLst/>
          </a:prstGeom>
        </p:spPr>
      </p:pic>
    </p:spTree>
    <p:extLst>
      <p:ext uri="{BB962C8B-B14F-4D97-AF65-F5344CB8AC3E}">
        <p14:creationId xmlns:p14="http://schemas.microsoft.com/office/powerpoint/2010/main" val="3576114755"/>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1C07E6B-33CD-4FE9-B56B-6A08975F9B31}"/>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0C410A2E-7F4E-4EC0-819A-07D0B5F2708F}"/>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836A3B18-D9A4-653D-8F8F-D41D09F6C366}"/>
              </a:ext>
            </a:extLst>
          </p:cNvPr>
          <p:cNvSpPr>
            <a:spLocks noGrp="1"/>
          </p:cNvSpPr>
          <p:nvPr>
            <p:ph type="sldNum" sz="quarter" idx="4"/>
          </p:nvPr>
        </p:nvSpPr>
        <p:spPr/>
        <p:txBody>
          <a:bodyPr/>
          <a:lstStyle/>
          <a:p>
            <a:pPr defTabSz="1218810"/>
            <a:fld id="{E9B57936-92EF-4126-AE48-1D9D36D15E98}" type="slidenum">
              <a:rPr lang="ja-JP" altLang="en-US" smtClean="0"/>
              <a:pPr defTabSz="1218810"/>
              <a:t>42</a:t>
            </a:fld>
            <a:endParaRPr lang="ja-JP" altLang="en-US"/>
          </a:p>
        </p:txBody>
      </p:sp>
      <p:sp>
        <p:nvSpPr>
          <p:cNvPr id="6" name="Text Placeholder 5">
            <a:extLst>
              <a:ext uri="{FF2B5EF4-FFF2-40B4-BE49-F238E27FC236}">
                <a16:creationId xmlns:a16="http://schemas.microsoft.com/office/drawing/2014/main" id="{5192C6CF-18D3-18D8-D363-EA97A99EC5D8}"/>
              </a:ext>
            </a:extLst>
          </p:cNvPr>
          <p:cNvSpPr>
            <a:spLocks noGrp="1"/>
          </p:cNvSpPr>
          <p:nvPr>
            <p:ph type="body" sz="quarter" idx="16"/>
          </p:nvPr>
        </p:nvSpPr>
        <p:spPr/>
        <p:txBody>
          <a:bodyPr/>
          <a:lstStyle/>
          <a:p>
            <a:endParaRPr lang="en-US"/>
          </a:p>
        </p:txBody>
      </p:sp>
      <p:pic>
        <p:nvPicPr>
          <p:cNvPr id="9" name="Picture 8">
            <a:extLst>
              <a:ext uri="{FF2B5EF4-FFF2-40B4-BE49-F238E27FC236}">
                <a16:creationId xmlns:a16="http://schemas.microsoft.com/office/drawing/2014/main" id="{D4851D58-AD51-0D41-3A0E-B4D1A97D83EB}"/>
              </a:ext>
            </a:extLst>
          </p:cNvPr>
          <p:cNvPicPr>
            <a:picLocks noChangeAspect="1"/>
          </p:cNvPicPr>
          <p:nvPr/>
        </p:nvPicPr>
        <p:blipFill>
          <a:blip r:embed="rId2"/>
          <a:stretch>
            <a:fillRect/>
          </a:stretch>
        </p:blipFill>
        <p:spPr>
          <a:xfrm>
            <a:off x="1229381" y="1026695"/>
            <a:ext cx="2685035" cy="2027148"/>
          </a:xfrm>
          <a:prstGeom prst="rect">
            <a:avLst/>
          </a:prstGeom>
        </p:spPr>
      </p:pic>
      <p:pic>
        <p:nvPicPr>
          <p:cNvPr id="2" name="Picture 1">
            <a:extLst>
              <a:ext uri="{FF2B5EF4-FFF2-40B4-BE49-F238E27FC236}">
                <a16:creationId xmlns:a16="http://schemas.microsoft.com/office/drawing/2014/main" id="{19D33859-CFF8-3DBE-718D-DF27540CC624}"/>
              </a:ext>
            </a:extLst>
          </p:cNvPr>
          <p:cNvPicPr>
            <a:picLocks noChangeAspect="1"/>
          </p:cNvPicPr>
          <p:nvPr/>
        </p:nvPicPr>
        <p:blipFill>
          <a:blip r:embed="rId3"/>
          <a:stretch>
            <a:fillRect/>
          </a:stretch>
        </p:blipFill>
        <p:spPr>
          <a:xfrm>
            <a:off x="861921" y="3053843"/>
            <a:ext cx="3052495" cy="3263545"/>
          </a:xfrm>
          <a:prstGeom prst="rect">
            <a:avLst/>
          </a:prstGeom>
        </p:spPr>
      </p:pic>
      <p:pic>
        <p:nvPicPr>
          <p:cNvPr id="7" name="Picture 6">
            <a:extLst>
              <a:ext uri="{FF2B5EF4-FFF2-40B4-BE49-F238E27FC236}">
                <a16:creationId xmlns:a16="http://schemas.microsoft.com/office/drawing/2014/main" id="{C9C19251-F610-0755-3265-39DE5A0418E2}"/>
              </a:ext>
            </a:extLst>
          </p:cNvPr>
          <p:cNvPicPr>
            <a:picLocks noChangeAspect="1"/>
          </p:cNvPicPr>
          <p:nvPr/>
        </p:nvPicPr>
        <p:blipFill>
          <a:blip r:embed="rId4"/>
          <a:stretch>
            <a:fillRect/>
          </a:stretch>
        </p:blipFill>
        <p:spPr>
          <a:xfrm>
            <a:off x="4116386" y="1880936"/>
            <a:ext cx="7299328" cy="3502060"/>
          </a:xfrm>
          <a:prstGeom prst="rect">
            <a:avLst/>
          </a:prstGeom>
        </p:spPr>
      </p:pic>
    </p:spTree>
    <p:extLst>
      <p:ext uri="{BB962C8B-B14F-4D97-AF65-F5344CB8AC3E}">
        <p14:creationId xmlns:p14="http://schemas.microsoft.com/office/powerpoint/2010/main" val="2759603344"/>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CAF8381-D24E-539A-8777-F2554521074D}"/>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793BFE76-7DA8-F271-5977-4D57EC7A6F3F}"/>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6D5B09B9-97ED-778C-00C4-F467A7F2FC28}"/>
              </a:ext>
            </a:extLst>
          </p:cNvPr>
          <p:cNvSpPr>
            <a:spLocks noGrp="1"/>
          </p:cNvSpPr>
          <p:nvPr>
            <p:ph type="sldNum" sz="quarter" idx="4"/>
          </p:nvPr>
        </p:nvSpPr>
        <p:spPr/>
        <p:txBody>
          <a:bodyPr/>
          <a:lstStyle/>
          <a:p>
            <a:pPr defTabSz="1218810"/>
            <a:fld id="{E9B57936-92EF-4126-AE48-1D9D36D15E98}" type="slidenum">
              <a:rPr lang="ja-JP" altLang="en-US" smtClean="0"/>
              <a:pPr defTabSz="1218810"/>
              <a:t>43</a:t>
            </a:fld>
            <a:endParaRPr lang="ja-JP" altLang="en-US"/>
          </a:p>
        </p:txBody>
      </p:sp>
      <p:sp>
        <p:nvSpPr>
          <p:cNvPr id="6" name="Text Placeholder 5">
            <a:extLst>
              <a:ext uri="{FF2B5EF4-FFF2-40B4-BE49-F238E27FC236}">
                <a16:creationId xmlns:a16="http://schemas.microsoft.com/office/drawing/2014/main" id="{4EBC5A85-F0C6-C821-07C1-F183D9538B13}"/>
              </a:ext>
            </a:extLst>
          </p:cNvPr>
          <p:cNvSpPr>
            <a:spLocks noGrp="1"/>
          </p:cNvSpPr>
          <p:nvPr>
            <p:ph type="body" sz="quarter" idx="16"/>
          </p:nvPr>
        </p:nvSpPr>
        <p:spPr/>
        <p:txBody>
          <a:bodyPr/>
          <a:lstStyle/>
          <a:p>
            <a:endParaRPr lang="en-US"/>
          </a:p>
        </p:txBody>
      </p:sp>
      <p:pic>
        <p:nvPicPr>
          <p:cNvPr id="2" name="Picture 1">
            <a:extLst>
              <a:ext uri="{FF2B5EF4-FFF2-40B4-BE49-F238E27FC236}">
                <a16:creationId xmlns:a16="http://schemas.microsoft.com/office/drawing/2014/main" id="{280C0CC2-1B23-3427-F226-49919532FD2C}"/>
              </a:ext>
            </a:extLst>
          </p:cNvPr>
          <p:cNvPicPr>
            <a:picLocks noChangeAspect="1"/>
          </p:cNvPicPr>
          <p:nvPr/>
        </p:nvPicPr>
        <p:blipFill>
          <a:blip r:embed="rId2"/>
          <a:stretch>
            <a:fillRect/>
          </a:stretch>
        </p:blipFill>
        <p:spPr>
          <a:xfrm>
            <a:off x="797702" y="964031"/>
            <a:ext cx="4898172" cy="5558970"/>
          </a:xfrm>
          <a:prstGeom prst="rect">
            <a:avLst/>
          </a:prstGeom>
        </p:spPr>
      </p:pic>
      <p:pic>
        <p:nvPicPr>
          <p:cNvPr id="8" name="Picture 7">
            <a:extLst>
              <a:ext uri="{FF2B5EF4-FFF2-40B4-BE49-F238E27FC236}">
                <a16:creationId xmlns:a16="http://schemas.microsoft.com/office/drawing/2014/main" id="{784A46A4-95BC-008E-3380-E29304C931CF}"/>
              </a:ext>
            </a:extLst>
          </p:cNvPr>
          <p:cNvPicPr>
            <a:picLocks noChangeAspect="1"/>
          </p:cNvPicPr>
          <p:nvPr/>
        </p:nvPicPr>
        <p:blipFill>
          <a:blip r:embed="rId3"/>
          <a:stretch>
            <a:fillRect/>
          </a:stretch>
        </p:blipFill>
        <p:spPr>
          <a:xfrm>
            <a:off x="5681503" y="950182"/>
            <a:ext cx="4840262" cy="5670884"/>
          </a:xfrm>
          <a:prstGeom prst="rect">
            <a:avLst/>
          </a:prstGeom>
        </p:spPr>
      </p:pic>
    </p:spTree>
    <p:extLst>
      <p:ext uri="{BB962C8B-B14F-4D97-AF65-F5344CB8AC3E}">
        <p14:creationId xmlns:p14="http://schemas.microsoft.com/office/powerpoint/2010/main" val="1460243573"/>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74CAAA2-4244-B68C-4501-26879FF5F9A4}"/>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F36011A1-B4E0-37A0-A891-32AF1E3BD825}"/>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379A5761-18F6-8063-56AD-0BD70BF93301}"/>
              </a:ext>
            </a:extLst>
          </p:cNvPr>
          <p:cNvSpPr>
            <a:spLocks noGrp="1"/>
          </p:cNvSpPr>
          <p:nvPr>
            <p:ph type="sldNum" sz="quarter" idx="4"/>
          </p:nvPr>
        </p:nvSpPr>
        <p:spPr/>
        <p:txBody>
          <a:bodyPr/>
          <a:lstStyle/>
          <a:p>
            <a:pPr defTabSz="1218810"/>
            <a:fld id="{E9B57936-92EF-4126-AE48-1D9D36D15E98}" type="slidenum">
              <a:rPr lang="ja-JP" altLang="en-US" smtClean="0"/>
              <a:pPr defTabSz="1218810"/>
              <a:t>44</a:t>
            </a:fld>
            <a:endParaRPr lang="ja-JP" altLang="en-US"/>
          </a:p>
        </p:txBody>
      </p:sp>
      <p:sp>
        <p:nvSpPr>
          <p:cNvPr id="6" name="Text Placeholder 5">
            <a:extLst>
              <a:ext uri="{FF2B5EF4-FFF2-40B4-BE49-F238E27FC236}">
                <a16:creationId xmlns:a16="http://schemas.microsoft.com/office/drawing/2014/main" id="{D355DEB5-4FA3-1118-2C20-E5021B6BB8E7}"/>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F2C93266-7853-D2F1-BBEF-EF3B5C7C995F}"/>
              </a:ext>
            </a:extLst>
          </p:cNvPr>
          <p:cNvPicPr>
            <a:picLocks noChangeAspect="1"/>
          </p:cNvPicPr>
          <p:nvPr/>
        </p:nvPicPr>
        <p:blipFill>
          <a:blip r:embed="rId2"/>
          <a:stretch>
            <a:fillRect/>
          </a:stretch>
        </p:blipFill>
        <p:spPr>
          <a:xfrm>
            <a:off x="8018712" y="1327423"/>
            <a:ext cx="3609475" cy="2688893"/>
          </a:xfrm>
          <a:prstGeom prst="rect">
            <a:avLst/>
          </a:prstGeom>
        </p:spPr>
      </p:pic>
      <p:pic>
        <p:nvPicPr>
          <p:cNvPr id="12" name="Picture 11">
            <a:extLst>
              <a:ext uri="{FF2B5EF4-FFF2-40B4-BE49-F238E27FC236}">
                <a16:creationId xmlns:a16="http://schemas.microsoft.com/office/drawing/2014/main" id="{CA284A57-4AB2-0606-B756-5CB0466476C9}"/>
              </a:ext>
            </a:extLst>
          </p:cNvPr>
          <p:cNvPicPr>
            <a:picLocks noChangeAspect="1"/>
          </p:cNvPicPr>
          <p:nvPr/>
        </p:nvPicPr>
        <p:blipFill rotWithShape="1">
          <a:blip r:embed="rId3"/>
          <a:srcRect l="30658" t="36491" r="39737" b="13216"/>
          <a:stretch/>
        </p:blipFill>
        <p:spPr>
          <a:xfrm>
            <a:off x="735383" y="1151743"/>
            <a:ext cx="2986385" cy="2853657"/>
          </a:xfrm>
          <a:prstGeom prst="rect">
            <a:avLst/>
          </a:prstGeom>
        </p:spPr>
      </p:pic>
      <p:pic>
        <p:nvPicPr>
          <p:cNvPr id="14" name="Picture 13">
            <a:extLst>
              <a:ext uri="{FF2B5EF4-FFF2-40B4-BE49-F238E27FC236}">
                <a16:creationId xmlns:a16="http://schemas.microsoft.com/office/drawing/2014/main" id="{BA50CECB-EE1B-7AC5-E280-D74C1FE7424B}"/>
              </a:ext>
            </a:extLst>
          </p:cNvPr>
          <p:cNvPicPr>
            <a:picLocks noChangeAspect="1"/>
          </p:cNvPicPr>
          <p:nvPr/>
        </p:nvPicPr>
        <p:blipFill rotWithShape="1">
          <a:blip r:embed="rId4"/>
          <a:srcRect l="33290" t="42226" r="40395" b="17193"/>
          <a:stretch/>
        </p:blipFill>
        <p:spPr>
          <a:xfrm>
            <a:off x="4366004" y="1222339"/>
            <a:ext cx="3208422" cy="2783061"/>
          </a:xfrm>
          <a:prstGeom prst="rect">
            <a:avLst/>
          </a:prstGeom>
        </p:spPr>
      </p:pic>
    </p:spTree>
    <p:extLst>
      <p:ext uri="{BB962C8B-B14F-4D97-AF65-F5344CB8AC3E}">
        <p14:creationId xmlns:p14="http://schemas.microsoft.com/office/powerpoint/2010/main" val="2345723647"/>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403D7B3-2EDA-F024-A3D7-60724B0D4396}"/>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A054FBC1-5F27-04A5-ABB0-767DD969C2EB}"/>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6D731A01-2E55-199F-15E3-0F209C540917}"/>
              </a:ext>
            </a:extLst>
          </p:cNvPr>
          <p:cNvSpPr>
            <a:spLocks noGrp="1"/>
          </p:cNvSpPr>
          <p:nvPr>
            <p:ph type="sldNum" sz="quarter" idx="4"/>
          </p:nvPr>
        </p:nvSpPr>
        <p:spPr/>
        <p:txBody>
          <a:bodyPr/>
          <a:lstStyle/>
          <a:p>
            <a:pPr defTabSz="1218810"/>
            <a:fld id="{E9B57936-92EF-4126-AE48-1D9D36D15E98}" type="slidenum">
              <a:rPr lang="ja-JP" altLang="en-US" smtClean="0"/>
              <a:pPr defTabSz="1218810"/>
              <a:t>45</a:t>
            </a:fld>
            <a:endParaRPr lang="ja-JP" altLang="en-US"/>
          </a:p>
        </p:txBody>
      </p:sp>
      <p:sp>
        <p:nvSpPr>
          <p:cNvPr id="6" name="Text Placeholder 5">
            <a:extLst>
              <a:ext uri="{FF2B5EF4-FFF2-40B4-BE49-F238E27FC236}">
                <a16:creationId xmlns:a16="http://schemas.microsoft.com/office/drawing/2014/main" id="{55C20926-D269-1300-A1F1-AF9714A5D63F}"/>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5D48F0E5-2655-73A9-42A0-3B7CDE8E7A11}"/>
              </a:ext>
            </a:extLst>
          </p:cNvPr>
          <p:cNvPicPr>
            <a:picLocks noChangeAspect="1"/>
          </p:cNvPicPr>
          <p:nvPr/>
        </p:nvPicPr>
        <p:blipFill rotWithShape="1">
          <a:blip r:embed="rId2"/>
          <a:srcRect l="59239" t="11657"/>
          <a:stretch/>
        </p:blipFill>
        <p:spPr>
          <a:xfrm>
            <a:off x="606078" y="1215941"/>
            <a:ext cx="4317332" cy="4426117"/>
          </a:xfrm>
          <a:prstGeom prst="rect">
            <a:avLst/>
          </a:prstGeom>
        </p:spPr>
      </p:pic>
      <p:pic>
        <p:nvPicPr>
          <p:cNvPr id="2" name="Picture 1">
            <a:extLst>
              <a:ext uri="{FF2B5EF4-FFF2-40B4-BE49-F238E27FC236}">
                <a16:creationId xmlns:a16="http://schemas.microsoft.com/office/drawing/2014/main" id="{9DE9CB14-6948-205D-F878-4A9CC73B9089}"/>
              </a:ext>
            </a:extLst>
          </p:cNvPr>
          <p:cNvPicPr>
            <a:picLocks noChangeAspect="1"/>
          </p:cNvPicPr>
          <p:nvPr/>
        </p:nvPicPr>
        <p:blipFill>
          <a:blip r:embed="rId3"/>
          <a:stretch>
            <a:fillRect/>
          </a:stretch>
        </p:blipFill>
        <p:spPr>
          <a:xfrm>
            <a:off x="4029075" y="1824855"/>
            <a:ext cx="8162925" cy="2838450"/>
          </a:xfrm>
          <a:prstGeom prst="rect">
            <a:avLst/>
          </a:prstGeom>
        </p:spPr>
      </p:pic>
    </p:spTree>
    <p:extLst>
      <p:ext uri="{BB962C8B-B14F-4D97-AF65-F5344CB8AC3E}">
        <p14:creationId xmlns:p14="http://schemas.microsoft.com/office/powerpoint/2010/main" val="1163634577"/>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7294432-30D6-FB2B-5EB3-687FF559AD0C}"/>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D6518CE9-E989-2A9D-4CEC-EB848E2C6FB1}"/>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41AEAC51-147B-0333-3ECA-320F374C0A77}"/>
              </a:ext>
            </a:extLst>
          </p:cNvPr>
          <p:cNvSpPr>
            <a:spLocks noGrp="1"/>
          </p:cNvSpPr>
          <p:nvPr>
            <p:ph type="sldNum" sz="quarter" idx="4"/>
          </p:nvPr>
        </p:nvSpPr>
        <p:spPr/>
        <p:txBody>
          <a:bodyPr/>
          <a:lstStyle/>
          <a:p>
            <a:pPr defTabSz="1218810"/>
            <a:fld id="{E9B57936-92EF-4126-AE48-1D9D36D15E98}" type="slidenum">
              <a:rPr lang="ja-JP" altLang="en-US" smtClean="0"/>
              <a:pPr defTabSz="1218810"/>
              <a:t>46</a:t>
            </a:fld>
            <a:endParaRPr lang="ja-JP" altLang="en-US"/>
          </a:p>
        </p:txBody>
      </p:sp>
      <p:sp>
        <p:nvSpPr>
          <p:cNvPr id="6" name="Text Placeholder 5">
            <a:extLst>
              <a:ext uri="{FF2B5EF4-FFF2-40B4-BE49-F238E27FC236}">
                <a16:creationId xmlns:a16="http://schemas.microsoft.com/office/drawing/2014/main" id="{780FBD8F-7B49-9819-3E4E-04F970C7E7E8}"/>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89FDCE40-F7F0-F7D2-7ACD-5B1EB6E03442}"/>
              </a:ext>
            </a:extLst>
          </p:cNvPr>
          <p:cNvPicPr>
            <a:picLocks noChangeAspect="1"/>
          </p:cNvPicPr>
          <p:nvPr/>
        </p:nvPicPr>
        <p:blipFill rotWithShape="1">
          <a:blip r:embed="rId2"/>
          <a:srcRect l="59873" t="11887"/>
          <a:stretch/>
        </p:blipFill>
        <p:spPr>
          <a:xfrm>
            <a:off x="606078" y="1449467"/>
            <a:ext cx="4114800" cy="3959065"/>
          </a:xfrm>
          <a:prstGeom prst="rect">
            <a:avLst/>
          </a:prstGeom>
        </p:spPr>
      </p:pic>
      <p:pic>
        <p:nvPicPr>
          <p:cNvPr id="8" name="Picture 7">
            <a:extLst>
              <a:ext uri="{FF2B5EF4-FFF2-40B4-BE49-F238E27FC236}">
                <a16:creationId xmlns:a16="http://schemas.microsoft.com/office/drawing/2014/main" id="{6CA2A009-851C-EAC8-7DDD-980174D200D0}"/>
              </a:ext>
            </a:extLst>
          </p:cNvPr>
          <p:cNvPicPr>
            <a:picLocks noChangeAspect="1"/>
          </p:cNvPicPr>
          <p:nvPr/>
        </p:nvPicPr>
        <p:blipFill>
          <a:blip r:embed="rId3"/>
          <a:stretch>
            <a:fillRect/>
          </a:stretch>
        </p:blipFill>
        <p:spPr>
          <a:xfrm>
            <a:off x="4057650" y="1947861"/>
            <a:ext cx="8134350" cy="2962275"/>
          </a:xfrm>
          <a:prstGeom prst="rect">
            <a:avLst/>
          </a:prstGeom>
        </p:spPr>
      </p:pic>
    </p:spTree>
    <p:extLst>
      <p:ext uri="{BB962C8B-B14F-4D97-AF65-F5344CB8AC3E}">
        <p14:creationId xmlns:p14="http://schemas.microsoft.com/office/powerpoint/2010/main" val="972418001"/>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90C51F4-AF02-128A-10A2-E6777DA0B912}"/>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0EBFCD06-C5A6-747E-965A-E05DB4A01FBE}"/>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07DE48D0-98E5-4AF3-8B60-3A5F08182CA4}"/>
              </a:ext>
            </a:extLst>
          </p:cNvPr>
          <p:cNvSpPr>
            <a:spLocks noGrp="1"/>
          </p:cNvSpPr>
          <p:nvPr>
            <p:ph type="sldNum" sz="quarter" idx="4"/>
          </p:nvPr>
        </p:nvSpPr>
        <p:spPr/>
        <p:txBody>
          <a:bodyPr/>
          <a:lstStyle/>
          <a:p>
            <a:pPr defTabSz="1218810"/>
            <a:fld id="{E9B57936-92EF-4126-AE48-1D9D36D15E98}" type="slidenum">
              <a:rPr lang="ja-JP" altLang="en-US" smtClean="0"/>
              <a:pPr defTabSz="1218810"/>
              <a:t>47</a:t>
            </a:fld>
            <a:endParaRPr lang="ja-JP" altLang="en-US"/>
          </a:p>
        </p:txBody>
      </p:sp>
      <p:sp>
        <p:nvSpPr>
          <p:cNvPr id="6" name="Text Placeholder 5">
            <a:extLst>
              <a:ext uri="{FF2B5EF4-FFF2-40B4-BE49-F238E27FC236}">
                <a16:creationId xmlns:a16="http://schemas.microsoft.com/office/drawing/2014/main" id="{DA7E85E3-5963-BBCF-CBF2-CE179C69349F}"/>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A0696E9D-7426-CF0D-6CC5-83E8140CE699}"/>
              </a:ext>
            </a:extLst>
          </p:cNvPr>
          <p:cNvPicPr>
            <a:picLocks noChangeAspect="1"/>
          </p:cNvPicPr>
          <p:nvPr/>
        </p:nvPicPr>
        <p:blipFill>
          <a:blip r:embed="rId2"/>
          <a:stretch>
            <a:fillRect/>
          </a:stretch>
        </p:blipFill>
        <p:spPr>
          <a:xfrm>
            <a:off x="2114550" y="1174535"/>
            <a:ext cx="6968348" cy="5259602"/>
          </a:xfrm>
          <a:prstGeom prst="rect">
            <a:avLst/>
          </a:prstGeom>
        </p:spPr>
      </p:pic>
    </p:spTree>
    <p:extLst>
      <p:ext uri="{BB962C8B-B14F-4D97-AF65-F5344CB8AC3E}">
        <p14:creationId xmlns:p14="http://schemas.microsoft.com/office/powerpoint/2010/main" val="804255583"/>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F9F45AF-2394-269D-0EEC-E946F16DF1DB}"/>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F7DC305B-B9FC-528D-F17D-1F80D713633A}"/>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09899DE5-997B-E609-996F-0769C9BC5A9F}"/>
              </a:ext>
            </a:extLst>
          </p:cNvPr>
          <p:cNvSpPr>
            <a:spLocks noGrp="1"/>
          </p:cNvSpPr>
          <p:nvPr>
            <p:ph type="sldNum" sz="quarter" idx="4"/>
          </p:nvPr>
        </p:nvSpPr>
        <p:spPr/>
        <p:txBody>
          <a:bodyPr/>
          <a:lstStyle/>
          <a:p>
            <a:pPr defTabSz="1218810"/>
            <a:fld id="{E9B57936-92EF-4126-AE48-1D9D36D15E98}" type="slidenum">
              <a:rPr lang="ja-JP" altLang="en-US" smtClean="0"/>
              <a:pPr defTabSz="1218810"/>
              <a:t>48</a:t>
            </a:fld>
            <a:endParaRPr lang="ja-JP" altLang="en-US"/>
          </a:p>
        </p:txBody>
      </p:sp>
      <p:sp>
        <p:nvSpPr>
          <p:cNvPr id="6" name="Text Placeholder 5">
            <a:extLst>
              <a:ext uri="{FF2B5EF4-FFF2-40B4-BE49-F238E27FC236}">
                <a16:creationId xmlns:a16="http://schemas.microsoft.com/office/drawing/2014/main" id="{5CC6ABDC-2CA3-BEFA-FA77-E7B6858C9163}"/>
              </a:ext>
            </a:extLst>
          </p:cNvPr>
          <p:cNvSpPr>
            <a:spLocks noGrp="1"/>
          </p:cNvSpPr>
          <p:nvPr>
            <p:ph type="body" sz="quarter" idx="16"/>
          </p:nvPr>
        </p:nvSpPr>
        <p:spPr/>
        <p:txBody>
          <a:bodyPr/>
          <a:lstStyle/>
          <a:p>
            <a:endParaRPr lang="en-US"/>
          </a:p>
        </p:txBody>
      </p:sp>
      <p:pic>
        <p:nvPicPr>
          <p:cNvPr id="9" name="Picture 8">
            <a:extLst>
              <a:ext uri="{FF2B5EF4-FFF2-40B4-BE49-F238E27FC236}">
                <a16:creationId xmlns:a16="http://schemas.microsoft.com/office/drawing/2014/main" id="{7BA20393-A32A-D94B-BBB1-778619256757}"/>
              </a:ext>
            </a:extLst>
          </p:cNvPr>
          <p:cNvPicPr>
            <a:picLocks noChangeAspect="1"/>
          </p:cNvPicPr>
          <p:nvPr/>
        </p:nvPicPr>
        <p:blipFill>
          <a:blip r:embed="rId2"/>
          <a:stretch>
            <a:fillRect/>
          </a:stretch>
        </p:blipFill>
        <p:spPr>
          <a:xfrm>
            <a:off x="994610" y="1305024"/>
            <a:ext cx="9753600" cy="4760359"/>
          </a:xfrm>
          <a:prstGeom prst="rect">
            <a:avLst/>
          </a:prstGeom>
        </p:spPr>
      </p:pic>
    </p:spTree>
    <p:extLst>
      <p:ext uri="{BB962C8B-B14F-4D97-AF65-F5344CB8AC3E}">
        <p14:creationId xmlns:p14="http://schemas.microsoft.com/office/powerpoint/2010/main" val="1513084141"/>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E4C300-CF90-5C03-0B1F-45C88DFB17BC}"/>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0E707857-2C51-AB98-B0EB-746D975F06F3}"/>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32365AE5-E116-6FF2-14A6-649E91685859}"/>
              </a:ext>
            </a:extLst>
          </p:cNvPr>
          <p:cNvSpPr>
            <a:spLocks noGrp="1"/>
          </p:cNvSpPr>
          <p:nvPr>
            <p:ph type="sldNum" sz="quarter" idx="4"/>
          </p:nvPr>
        </p:nvSpPr>
        <p:spPr/>
        <p:txBody>
          <a:bodyPr/>
          <a:lstStyle/>
          <a:p>
            <a:pPr defTabSz="1218810"/>
            <a:fld id="{E9B57936-92EF-4126-AE48-1D9D36D15E98}" type="slidenum">
              <a:rPr lang="ja-JP" altLang="en-US" smtClean="0"/>
              <a:pPr defTabSz="1218810"/>
              <a:t>49</a:t>
            </a:fld>
            <a:endParaRPr lang="ja-JP" altLang="en-US"/>
          </a:p>
        </p:txBody>
      </p:sp>
      <p:sp>
        <p:nvSpPr>
          <p:cNvPr id="6" name="Text Placeholder 5">
            <a:extLst>
              <a:ext uri="{FF2B5EF4-FFF2-40B4-BE49-F238E27FC236}">
                <a16:creationId xmlns:a16="http://schemas.microsoft.com/office/drawing/2014/main" id="{0C46EA6B-9594-0A52-6450-9E524873491D}"/>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78EE5DB6-B6E5-4688-A1F5-ED25594C0CF7}"/>
              </a:ext>
            </a:extLst>
          </p:cNvPr>
          <p:cNvPicPr>
            <a:picLocks noChangeAspect="1"/>
          </p:cNvPicPr>
          <p:nvPr/>
        </p:nvPicPr>
        <p:blipFill>
          <a:blip r:embed="rId2"/>
          <a:stretch>
            <a:fillRect/>
          </a:stretch>
        </p:blipFill>
        <p:spPr>
          <a:xfrm>
            <a:off x="1362075" y="1150213"/>
            <a:ext cx="8471736" cy="5164861"/>
          </a:xfrm>
          <a:prstGeom prst="rect">
            <a:avLst/>
          </a:prstGeom>
        </p:spPr>
      </p:pic>
    </p:spTree>
    <p:extLst>
      <p:ext uri="{BB962C8B-B14F-4D97-AF65-F5344CB8AC3E}">
        <p14:creationId xmlns:p14="http://schemas.microsoft.com/office/powerpoint/2010/main" val="111997910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3F52D5-20F7-6D6A-A473-A88F1950C0B3}"/>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277E311D-5333-3F7F-D754-54FDD309F13A}"/>
              </a:ext>
            </a:extLst>
          </p:cNvPr>
          <p:cNvSpPr>
            <a:spLocks noGrp="1"/>
          </p:cNvSpPr>
          <p:nvPr>
            <p:ph type="title"/>
          </p:nvPr>
        </p:nvSpPr>
        <p:spPr>
          <a:xfrm>
            <a:off x="606078" y="161605"/>
            <a:ext cx="11274772" cy="685801"/>
          </a:xfrm>
        </p:spPr>
        <p:txBody>
          <a:bodyPr>
            <a:normAutofit/>
          </a:bodyPr>
          <a:lstStyle/>
          <a:p>
            <a:r>
              <a:rPr lang="en-US" dirty="0"/>
              <a:t>Mouse red blood cell contamination in blood NK and tumor samples</a:t>
            </a:r>
          </a:p>
        </p:txBody>
      </p:sp>
      <p:sp>
        <p:nvSpPr>
          <p:cNvPr id="5" name="Slide Number Placeholder 4">
            <a:extLst>
              <a:ext uri="{FF2B5EF4-FFF2-40B4-BE49-F238E27FC236}">
                <a16:creationId xmlns:a16="http://schemas.microsoft.com/office/drawing/2014/main" id="{18EBF1C2-69CE-B39C-334A-D556AA0B2591}"/>
              </a:ext>
            </a:extLst>
          </p:cNvPr>
          <p:cNvSpPr>
            <a:spLocks noGrp="1"/>
          </p:cNvSpPr>
          <p:nvPr>
            <p:ph type="sldNum" sz="quarter" idx="4"/>
          </p:nvPr>
        </p:nvSpPr>
        <p:spPr/>
        <p:txBody>
          <a:bodyPr/>
          <a:lstStyle/>
          <a:p>
            <a:pPr defTabSz="1218810"/>
            <a:fld id="{E9B57936-92EF-4126-AE48-1D9D36D15E98}" type="slidenum">
              <a:rPr lang="ja-JP" altLang="en-US" smtClean="0"/>
              <a:pPr defTabSz="1218810"/>
              <a:t>5</a:t>
            </a:fld>
            <a:endParaRPr lang="ja-JP" altLang="en-US"/>
          </a:p>
        </p:txBody>
      </p:sp>
      <p:sp>
        <p:nvSpPr>
          <p:cNvPr id="6" name="Text Placeholder 5">
            <a:extLst>
              <a:ext uri="{FF2B5EF4-FFF2-40B4-BE49-F238E27FC236}">
                <a16:creationId xmlns:a16="http://schemas.microsoft.com/office/drawing/2014/main" id="{201D071F-31DB-4996-DF9A-A6031DE7B987}"/>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47A34C8B-2EFC-D99F-2A7E-EA5758A7899D}"/>
              </a:ext>
            </a:extLst>
          </p:cNvPr>
          <p:cNvPicPr>
            <a:picLocks noChangeAspect="1"/>
          </p:cNvPicPr>
          <p:nvPr/>
        </p:nvPicPr>
        <p:blipFill>
          <a:blip r:embed="rId2"/>
          <a:stretch>
            <a:fillRect/>
          </a:stretch>
        </p:blipFill>
        <p:spPr>
          <a:xfrm>
            <a:off x="0" y="1020811"/>
            <a:ext cx="12192000" cy="5328784"/>
          </a:xfrm>
          <a:prstGeom prst="rect">
            <a:avLst/>
          </a:prstGeom>
        </p:spPr>
      </p:pic>
    </p:spTree>
    <p:extLst>
      <p:ext uri="{BB962C8B-B14F-4D97-AF65-F5344CB8AC3E}">
        <p14:creationId xmlns:p14="http://schemas.microsoft.com/office/powerpoint/2010/main" val="1256325070"/>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78AC4-00D0-0691-9AFC-75960F4839EA}"/>
              </a:ext>
            </a:extLst>
          </p:cNvPr>
          <p:cNvSpPr>
            <a:spLocks noGrp="1"/>
          </p:cNvSpPr>
          <p:nvPr>
            <p:ph type="body" sz="quarter" idx="15"/>
          </p:nvPr>
        </p:nvSpPr>
        <p:spPr>
          <a:xfrm>
            <a:off x="463550" y="852014"/>
            <a:ext cx="11569700" cy="5328857"/>
          </a:xfrm>
        </p:spPr>
        <p:txBody>
          <a:bodyPr vert="horz" lIns="0" tIns="0" rIns="0" bIns="0" numCol="2" spcCol="540000" rtlCol="0" anchor="t">
            <a:normAutofit fontScale="85000" lnSpcReduction="10000"/>
          </a:bodyPr>
          <a:lstStyle/>
          <a:p>
            <a:pPr marL="285750" indent="-285750">
              <a:buChar char="•"/>
            </a:pPr>
            <a:r>
              <a:rPr lang="en-US" sz="1800" dirty="0">
                <a:latin typeface="Calibri"/>
                <a:ea typeface="メイリオ"/>
                <a:cs typeface="Calibri"/>
              </a:rPr>
              <a:t>Current single cell data analysis covered NK and AML cells derived from pre and post injection into the mouse model</a:t>
            </a:r>
          </a:p>
          <a:p>
            <a:pPr marL="285750" indent="-285750">
              <a:buChar char="•"/>
            </a:pPr>
            <a:endParaRPr lang="en-US" sz="1800" dirty="0">
              <a:latin typeface="Calibri"/>
              <a:ea typeface="メイリオ"/>
              <a:cs typeface="Calibri"/>
            </a:endParaRPr>
          </a:p>
          <a:p>
            <a:pPr marL="285750" indent="-285750">
              <a:buChar char="•"/>
            </a:pPr>
            <a:r>
              <a:rPr lang="en-US" sz="1800" dirty="0">
                <a:latin typeface="Calibri"/>
                <a:ea typeface="メイリオ"/>
                <a:cs typeface="Calibri"/>
              </a:rPr>
              <a:t>NK and AML cells formed separate clusters on UMAP spaces, which can be annotated by computational algorithm. Marker gene expression confirmed cell type identities</a:t>
            </a:r>
            <a:endParaRPr lang="en-US"/>
          </a:p>
          <a:p>
            <a:pPr marL="285750" indent="-285750">
              <a:buChar char="•"/>
            </a:pPr>
            <a:endParaRPr lang="en-US" sz="1800" dirty="0">
              <a:latin typeface="Calibri"/>
              <a:ea typeface="メイリオ"/>
              <a:cs typeface="Calibri"/>
            </a:endParaRPr>
          </a:p>
          <a:p>
            <a:pPr marL="285750" indent="-285750">
              <a:buChar char="•"/>
            </a:pPr>
            <a:r>
              <a:rPr lang="en-US" sz="1800" dirty="0">
                <a:solidFill>
                  <a:schemeClr val="accent1"/>
                </a:solidFill>
                <a:latin typeface="Calibri"/>
                <a:ea typeface="メイリオ"/>
                <a:cs typeface="Calibri"/>
              </a:rPr>
              <a:t>Fresh NK</a:t>
            </a:r>
            <a:r>
              <a:rPr lang="en-US" sz="1800" dirty="0">
                <a:latin typeface="Calibri"/>
                <a:ea typeface="メイリオ"/>
                <a:cs typeface="Calibri"/>
              </a:rPr>
              <a:t> cells over-expressed genes involved in</a:t>
            </a:r>
            <a:r>
              <a:rPr lang="en-US" sz="1800" dirty="0">
                <a:solidFill>
                  <a:schemeClr val="accent1"/>
                </a:solidFill>
                <a:latin typeface="Calibri"/>
                <a:ea typeface="メイリオ"/>
                <a:cs typeface="Calibri"/>
              </a:rPr>
              <a:t> immune function, cell proliferation and metabolism </a:t>
            </a:r>
            <a:r>
              <a:rPr lang="en-US" sz="1800" dirty="0">
                <a:latin typeface="Calibri"/>
                <a:ea typeface="メイリオ"/>
                <a:cs typeface="Calibri"/>
              </a:rPr>
              <a:t>pathways, while</a:t>
            </a:r>
            <a:r>
              <a:rPr lang="en-US" sz="1800" dirty="0">
                <a:solidFill>
                  <a:srgbClr val="0070C0"/>
                </a:solidFill>
                <a:latin typeface="Calibri"/>
                <a:ea typeface="メイリオ"/>
                <a:cs typeface="Calibri"/>
              </a:rPr>
              <a:t> Blood NK</a:t>
            </a:r>
            <a:r>
              <a:rPr lang="en-US" sz="1800" dirty="0">
                <a:latin typeface="Calibri"/>
                <a:ea typeface="メイリオ"/>
                <a:cs typeface="Calibri"/>
              </a:rPr>
              <a:t> and Bone marrow NK over expressed</a:t>
            </a:r>
            <a:r>
              <a:rPr lang="en-US" sz="1800" dirty="0">
                <a:solidFill>
                  <a:srgbClr val="0070C0"/>
                </a:solidFill>
                <a:latin typeface="Calibri"/>
                <a:ea typeface="メイリオ"/>
                <a:cs typeface="Calibri"/>
              </a:rPr>
              <a:t> TNF-alpha </a:t>
            </a:r>
            <a:r>
              <a:rPr lang="en-US" sz="1800" dirty="0">
                <a:latin typeface="Calibri"/>
                <a:ea typeface="メイリオ"/>
                <a:cs typeface="Calibri"/>
              </a:rPr>
              <a:t>signaling pathway</a:t>
            </a:r>
            <a:endParaRPr lang="en-US" dirty="0"/>
          </a:p>
          <a:p>
            <a:pPr marL="285750" indent="-285750">
              <a:buChar char="•"/>
            </a:pPr>
            <a:endParaRPr lang="en-US" sz="1800" dirty="0">
              <a:latin typeface="Calibri"/>
              <a:ea typeface="メイリオ"/>
              <a:cs typeface="Calibri"/>
            </a:endParaRPr>
          </a:p>
          <a:p>
            <a:pPr marL="285750" indent="-285750">
              <a:buFont typeface="Arial" panose="020B0604020202020204" pitchFamily="34" charset="0"/>
              <a:buChar char="•"/>
            </a:pPr>
            <a:r>
              <a:rPr lang="en-US" sz="1800" dirty="0">
                <a:solidFill>
                  <a:schemeClr val="accent1"/>
                </a:solidFill>
                <a:latin typeface="Calibri"/>
                <a:ea typeface="メイリオ"/>
                <a:cs typeface="Calibri"/>
              </a:rPr>
              <a:t>Fresh NK</a:t>
            </a:r>
            <a:r>
              <a:rPr lang="en-US" sz="1800" dirty="0">
                <a:latin typeface="Calibri"/>
                <a:ea typeface="メイリオ"/>
                <a:cs typeface="Calibri"/>
              </a:rPr>
              <a:t> cells express </a:t>
            </a:r>
            <a:r>
              <a:rPr lang="en-US" sz="1800" dirty="0">
                <a:solidFill>
                  <a:schemeClr val="accent1"/>
                </a:solidFill>
                <a:latin typeface="Calibri"/>
                <a:ea typeface="メイリオ"/>
                <a:cs typeface="Calibri"/>
              </a:rPr>
              <a:t>higher activating receptors</a:t>
            </a:r>
            <a:r>
              <a:rPr lang="en-US" sz="1800" dirty="0">
                <a:latin typeface="Calibri"/>
                <a:ea typeface="メイリオ"/>
                <a:cs typeface="Calibri"/>
              </a:rPr>
              <a:t>, degranulation marker</a:t>
            </a:r>
            <a:r>
              <a:rPr lang="en-US" sz="1800" dirty="0">
                <a:solidFill>
                  <a:schemeClr val="accent1"/>
                </a:solidFill>
                <a:latin typeface="Calibri"/>
                <a:ea typeface="メイリオ"/>
                <a:cs typeface="Calibri"/>
              </a:rPr>
              <a:t> LAMP1</a:t>
            </a:r>
            <a:r>
              <a:rPr lang="en-US" sz="1800" dirty="0">
                <a:latin typeface="Calibri"/>
                <a:ea typeface="メイリオ"/>
                <a:cs typeface="Calibri"/>
              </a:rPr>
              <a:t> and cytolytic molecule </a:t>
            </a:r>
            <a:r>
              <a:rPr lang="en-US" sz="1800" dirty="0">
                <a:solidFill>
                  <a:schemeClr val="accent1"/>
                </a:solidFill>
                <a:latin typeface="Calibri"/>
                <a:ea typeface="メイリオ"/>
                <a:cs typeface="Calibri"/>
              </a:rPr>
              <a:t>perforin1</a:t>
            </a:r>
            <a:r>
              <a:rPr lang="en-US" sz="1800" dirty="0">
                <a:latin typeface="Calibri"/>
                <a:ea typeface="メイリオ"/>
                <a:cs typeface="Calibri"/>
              </a:rPr>
              <a:t>, whereas blood and bone marrow NK over expressed </a:t>
            </a:r>
            <a:r>
              <a:rPr lang="en-US" sz="1800" dirty="0">
                <a:solidFill>
                  <a:srgbClr val="0070C0"/>
                </a:solidFill>
                <a:latin typeface="Calibri"/>
                <a:ea typeface="メイリオ"/>
                <a:cs typeface="Calibri"/>
              </a:rPr>
              <a:t>NK inhibitory receptors</a:t>
            </a:r>
            <a:r>
              <a:rPr lang="en-US" sz="1800" dirty="0">
                <a:latin typeface="Calibri"/>
                <a:ea typeface="メイリオ"/>
                <a:cs typeface="Calibri"/>
              </a:rPr>
              <a:t> contributing </a:t>
            </a:r>
            <a:r>
              <a:rPr lang="en-US" sz="1800" dirty="0">
                <a:solidFill>
                  <a:srgbClr val="0070C0"/>
                </a:solidFill>
                <a:latin typeface="Calibri"/>
                <a:ea typeface="メイリオ"/>
                <a:cs typeface="Calibri"/>
              </a:rPr>
              <a:t>NK cell exhaustion</a:t>
            </a:r>
          </a:p>
          <a:p>
            <a:pPr marL="285750" indent="-285750">
              <a:buChar char="•"/>
            </a:pPr>
            <a:endParaRPr lang="en-US" sz="1800" dirty="0"/>
          </a:p>
          <a:p>
            <a:pPr marL="285750" indent="-285750">
              <a:buChar char="•"/>
            </a:pPr>
            <a:r>
              <a:rPr lang="en-US" sz="1800" dirty="0">
                <a:latin typeface="Calibri"/>
                <a:ea typeface="メイリオ"/>
                <a:cs typeface="Calibri"/>
              </a:rPr>
              <a:t>On the other hand, </a:t>
            </a:r>
            <a:r>
              <a:rPr lang="en-US" sz="1800" dirty="0">
                <a:solidFill>
                  <a:schemeClr val="accent1"/>
                </a:solidFill>
                <a:latin typeface="Calibri"/>
                <a:ea typeface="メイリオ"/>
                <a:cs typeface="Calibri"/>
              </a:rPr>
              <a:t>Fresh AML</a:t>
            </a:r>
            <a:r>
              <a:rPr lang="en-US" sz="1800" dirty="0">
                <a:latin typeface="Calibri"/>
                <a:ea typeface="メイリオ"/>
                <a:cs typeface="Calibri"/>
              </a:rPr>
              <a:t> tumor showed enriched activities in pathways associated with</a:t>
            </a:r>
            <a:r>
              <a:rPr lang="en-US" sz="1800" dirty="0">
                <a:solidFill>
                  <a:schemeClr val="accent1"/>
                </a:solidFill>
                <a:latin typeface="Calibri"/>
                <a:ea typeface="メイリオ"/>
                <a:cs typeface="Calibri"/>
              </a:rPr>
              <a:t> IFNA, JAK-STAT and TNFA</a:t>
            </a:r>
            <a:r>
              <a:rPr lang="en-US" sz="1800" dirty="0">
                <a:latin typeface="Calibri"/>
                <a:ea typeface="メイリオ"/>
                <a:cs typeface="Calibri"/>
              </a:rPr>
              <a:t>, contributing to the </a:t>
            </a:r>
            <a:r>
              <a:rPr lang="en-US" sz="1800" dirty="0">
                <a:solidFill>
                  <a:schemeClr val="accent1"/>
                </a:solidFill>
                <a:latin typeface="Calibri"/>
                <a:ea typeface="メイリオ"/>
                <a:cs typeface="Calibri"/>
              </a:rPr>
              <a:t>sensitiveness to NK cell killing</a:t>
            </a:r>
            <a:r>
              <a:rPr lang="en-US" sz="1800" dirty="0">
                <a:latin typeface="Calibri"/>
                <a:ea typeface="メイリオ"/>
                <a:cs typeface="Calibri"/>
              </a:rPr>
              <a:t>. </a:t>
            </a:r>
          </a:p>
          <a:p>
            <a:pPr marL="285750" indent="-285750">
              <a:buChar char="•"/>
            </a:pPr>
            <a:endParaRPr lang="en-US" sz="1800" dirty="0">
              <a:latin typeface="Calibri"/>
              <a:ea typeface="メイリオ"/>
              <a:cs typeface="Calibri"/>
            </a:endParaRPr>
          </a:p>
          <a:p>
            <a:pPr marL="285750" indent="-285750">
              <a:buChar char="•"/>
            </a:pPr>
            <a:r>
              <a:rPr lang="en-US" sz="1800" dirty="0">
                <a:latin typeface="Calibri"/>
                <a:ea typeface="メイリオ"/>
                <a:cs typeface="Calibri"/>
              </a:rPr>
              <a:t>Blood and Bone marrow AML cells activated pathways in OXPHOS, </a:t>
            </a:r>
            <a:r>
              <a:rPr lang="en-US" sz="1800" dirty="0">
                <a:solidFill>
                  <a:srgbClr val="0070C0"/>
                </a:solidFill>
                <a:latin typeface="Calibri"/>
                <a:ea typeface="メイリオ"/>
                <a:cs typeface="Calibri"/>
              </a:rPr>
              <a:t>Glycolysis, </a:t>
            </a:r>
            <a:r>
              <a:rPr lang="en-US" sz="1800" dirty="0" err="1">
                <a:solidFill>
                  <a:srgbClr val="0070C0"/>
                </a:solidFill>
                <a:latin typeface="Calibri"/>
                <a:ea typeface="メイリオ"/>
                <a:cs typeface="Calibri"/>
              </a:rPr>
              <a:t>Myc</a:t>
            </a:r>
            <a:r>
              <a:rPr lang="en-US" sz="1800" dirty="0">
                <a:solidFill>
                  <a:srgbClr val="0070C0"/>
                </a:solidFill>
                <a:latin typeface="Calibri"/>
                <a:ea typeface="メイリオ"/>
                <a:cs typeface="Calibri"/>
              </a:rPr>
              <a:t> and </a:t>
            </a:r>
            <a:r>
              <a:rPr lang="en-US" sz="1800" dirty="0" err="1">
                <a:solidFill>
                  <a:srgbClr val="0070C0"/>
                </a:solidFill>
                <a:latin typeface="Calibri"/>
                <a:ea typeface="メイリオ"/>
                <a:cs typeface="Calibri"/>
              </a:rPr>
              <a:t>matabolism</a:t>
            </a:r>
            <a:r>
              <a:rPr lang="en-US" sz="1800" dirty="0">
                <a:latin typeface="Calibri"/>
                <a:ea typeface="メイリオ"/>
                <a:cs typeface="Calibri"/>
              </a:rPr>
              <a:t>, which in return resulting in </a:t>
            </a:r>
            <a:r>
              <a:rPr lang="en-US" sz="1800" dirty="0">
                <a:solidFill>
                  <a:srgbClr val="0070C0"/>
                </a:solidFill>
                <a:latin typeface="Calibri"/>
                <a:ea typeface="メイリオ"/>
                <a:cs typeface="Calibri"/>
              </a:rPr>
              <a:t>resistance to NK cytotoxicity</a:t>
            </a:r>
            <a:endParaRPr lang="en-US"/>
          </a:p>
          <a:p>
            <a:pPr marL="285750" indent="-285750">
              <a:buChar char="•"/>
            </a:pPr>
            <a:endParaRPr lang="en-US" sz="1800" dirty="0"/>
          </a:p>
          <a:p>
            <a:pPr marL="285750" indent="-285750">
              <a:buChar char="•"/>
            </a:pPr>
            <a:r>
              <a:rPr lang="en-US" sz="1800" dirty="0">
                <a:latin typeface="Calibri"/>
                <a:ea typeface="メイリオ"/>
                <a:cs typeface="Calibri"/>
              </a:rPr>
              <a:t>AML cells in general had high metabolic activities than NK cell does, reflecting </a:t>
            </a:r>
            <a:r>
              <a:rPr lang="en-US" sz="1800" dirty="0">
                <a:solidFill>
                  <a:srgbClr val="00B050"/>
                </a:solidFill>
                <a:latin typeface="Calibri"/>
                <a:ea typeface="メイリオ"/>
                <a:cs typeface="Calibri"/>
              </a:rPr>
              <a:t>NK cells lost fit for metabolism</a:t>
            </a:r>
            <a:r>
              <a:rPr lang="en-US" sz="1800" dirty="0">
                <a:latin typeface="Calibri"/>
                <a:ea typeface="メイリオ"/>
                <a:cs typeface="Calibri"/>
              </a:rPr>
              <a:t> and may contribute to loss of tumor control efficacy in vivo</a:t>
            </a:r>
            <a:endParaRPr lang="en-US" sz="1800" dirty="0"/>
          </a:p>
          <a:p>
            <a:pPr marL="285750" indent="-285750">
              <a:buChar char="•"/>
            </a:pPr>
            <a:endParaRPr lang="en-US" sz="1800" dirty="0"/>
          </a:p>
          <a:p>
            <a:pPr marL="285750" indent="-285750">
              <a:buChar char="•"/>
            </a:pPr>
            <a:r>
              <a:rPr lang="en-US" sz="1800" b="1" dirty="0">
                <a:latin typeface="Calibri"/>
                <a:ea typeface="メイリオ"/>
                <a:cs typeface="Calibri"/>
              </a:rPr>
              <a:t>Future directions to analyze</a:t>
            </a:r>
            <a:r>
              <a:rPr lang="en-US" sz="1800" b="1" dirty="0">
                <a:solidFill>
                  <a:schemeClr val="accent1"/>
                </a:solidFill>
                <a:latin typeface="Calibri"/>
                <a:ea typeface="メイリオ"/>
                <a:cs typeface="Calibri"/>
              </a:rPr>
              <a:t> AML cells experienced NK vs NK naïve treatment</a:t>
            </a:r>
            <a:r>
              <a:rPr lang="en-US" sz="1800" b="1" dirty="0">
                <a:latin typeface="Calibri"/>
                <a:ea typeface="メイリオ"/>
                <a:cs typeface="Calibri"/>
              </a:rPr>
              <a:t> conditions, to discover </a:t>
            </a:r>
            <a:r>
              <a:rPr lang="en-US" sz="1800" b="1" dirty="0">
                <a:solidFill>
                  <a:schemeClr val="accent1"/>
                </a:solidFill>
                <a:latin typeface="Calibri"/>
                <a:ea typeface="メイリオ"/>
                <a:cs typeface="Calibri"/>
              </a:rPr>
              <a:t>co-evolution mechanism</a:t>
            </a:r>
            <a:r>
              <a:rPr lang="en-US" sz="1800" b="1" dirty="0">
                <a:latin typeface="Calibri"/>
                <a:ea typeface="メイリオ"/>
                <a:cs typeface="Calibri"/>
              </a:rPr>
              <a:t> between AML and NK cells and how does it lead to NK resistance</a:t>
            </a:r>
            <a:endParaRPr lang="en-US" sz="1800" b="1"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a:p>
            <a:pPr marL="285750" indent="-285750">
              <a:buChar char="•"/>
            </a:pPr>
            <a:endParaRPr lang="en-US" sz="1800" dirty="0"/>
          </a:p>
        </p:txBody>
      </p:sp>
      <p:sp>
        <p:nvSpPr>
          <p:cNvPr id="3" name="Footer Placeholder 2">
            <a:extLst>
              <a:ext uri="{FF2B5EF4-FFF2-40B4-BE49-F238E27FC236}">
                <a16:creationId xmlns:a16="http://schemas.microsoft.com/office/drawing/2014/main" id="{7136C1E8-8134-63A8-044D-93220AE873C7}"/>
              </a:ext>
            </a:extLst>
          </p:cNvPr>
          <p:cNvSpPr>
            <a:spLocks noGrp="1"/>
          </p:cNvSpPr>
          <p:nvPr>
            <p:ph type="ftr" sz="quarter" idx="3"/>
          </p:nvPr>
        </p:nvSpPr>
        <p:spPr/>
        <p:txBody>
          <a:bodyPr/>
          <a:lstStyle/>
          <a:p>
            <a:r>
              <a:rPr lang="en-JP"/>
              <a:t> </a:t>
            </a:r>
          </a:p>
        </p:txBody>
      </p:sp>
      <p:sp>
        <p:nvSpPr>
          <p:cNvPr id="4" name="Title 3">
            <a:extLst>
              <a:ext uri="{FF2B5EF4-FFF2-40B4-BE49-F238E27FC236}">
                <a16:creationId xmlns:a16="http://schemas.microsoft.com/office/drawing/2014/main" id="{512BC801-AC8B-C6B1-CF49-96F4F9AE1975}"/>
              </a:ext>
            </a:extLst>
          </p:cNvPr>
          <p:cNvSpPr>
            <a:spLocks noGrp="1"/>
          </p:cNvSpPr>
          <p:nvPr>
            <p:ph type="title"/>
          </p:nvPr>
        </p:nvSpPr>
        <p:spPr/>
        <p:txBody>
          <a:bodyPr/>
          <a:lstStyle/>
          <a:p>
            <a:r>
              <a:rPr lang="en-US" dirty="0">
                <a:latin typeface="Calibri"/>
                <a:ea typeface="メイリオ"/>
                <a:cs typeface="Calibri"/>
              </a:rPr>
              <a:t>Summary</a:t>
            </a:r>
            <a:endParaRPr lang="en-US" dirty="0"/>
          </a:p>
        </p:txBody>
      </p:sp>
      <p:sp>
        <p:nvSpPr>
          <p:cNvPr id="5" name="Slide Number Placeholder 4">
            <a:extLst>
              <a:ext uri="{FF2B5EF4-FFF2-40B4-BE49-F238E27FC236}">
                <a16:creationId xmlns:a16="http://schemas.microsoft.com/office/drawing/2014/main" id="{60A62D24-AAC6-CB38-29D5-EA57F3484EB7}"/>
              </a:ext>
            </a:extLst>
          </p:cNvPr>
          <p:cNvSpPr>
            <a:spLocks noGrp="1"/>
          </p:cNvSpPr>
          <p:nvPr>
            <p:ph type="sldNum" sz="quarter" idx="4"/>
          </p:nvPr>
        </p:nvSpPr>
        <p:spPr/>
        <p:txBody>
          <a:bodyPr/>
          <a:lstStyle/>
          <a:p>
            <a:pPr defTabSz="1218810"/>
            <a:fld id="{E9B57936-92EF-4126-AE48-1D9D36D15E98}" type="slidenum">
              <a:rPr lang="ja-JP" altLang="en-US" smtClean="0"/>
              <a:pPr defTabSz="1218810"/>
              <a:t>50</a:t>
            </a:fld>
            <a:endParaRPr lang="ja-JP" altLang="en-US"/>
          </a:p>
        </p:txBody>
      </p:sp>
      <p:sp>
        <p:nvSpPr>
          <p:cNvPr id="6" name="Text Placeholder 5">
            <a:extLst>
              <a:ext uri="{FF2B5EF4-FFF2-40B4-BE49-F238E27FC236}">
                <a16:creationId xmlns:a16="http://schemas.microsoft.com/office/drawing/2014/main" id="{10C0AFBC-C106-5BB1-8246-972A00160728}"/>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421039803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7E868EE-126F-A502-8B08-CEC731E5EB98}"/>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5D7E6D62-5405-7163-734B-D907DE4D197C}"/>
              </a:ext>
            </a:extLst>
          </p:cNvPr>
          <p:cNvSpPr>
            <a:spLocks noGrp="1"/>
          </p:cNvSpPr>
          <p:nvPr>
            <p:ph type="title"/>
          </p:nvPr>
        </p:nvSpPr>
        <p:spPr>
          <a:xfrm>
            <a:off x="606078" y="161605"/>
            <a:ext cx="11274772" cy="757328"/>
          </a:xfrm>
        </p:spPr>
        <p:txBody>
          <a:bodyPr>
            <a:normAutofit/>
          </a:bodyPr>
          <a:lstStyle/>
          <a:p>
            <a:r>
              <a:rPr lang="en-US" dirty="0"/>
              <a:t>Fresh NK and tumor cells showed separation with D14 NK and tumor cells on UMAP spaces</a:t>
            </a:r>
          </a:p>
        </p:txBody>
      </p:sp>
      <p:sp>
        <p:nvSpPr>
          <p:cNvPr id="5" name="Slide Number Placeholder 4">
            <a:extLst>
              <a:ext uri="{FF2B5EF4-FFF2-40B4-BE49-F238E27FC236}">
                <a16:creationId xmlns:a16="http://schemas.microsoft.com/office/drawing/2014/main" id="{D6C97746-C36C-B8DA-5A88-AC40F66FC9A1}"/>
              </a:ext>
            </a:extLst>
          </p:cNvPr>
          <p:cNvSpPr>
            <a:spLocks noGrp="1"/>
          </p:cNvSpPr>
          <p:nvPr>
            <p:ph type="sldNum" sz="quarter" idx="4"/>
          </p:nvPr>
        </p:nvSpPr>
        <p:spPr/>
        <p:txBody>
          <a:bodyPr/>
          <a:lstStyle/>
          <a:p>
            <a:pPr defTabSz="1218810"/>
            <a:fld id="{E9B57936-92EF-4126-AE48-1D9D36D15E98}" type="slidenum">
              <a:rPr lang="ja-JP" altLang="en-US" smtClean="0"/>
              <a:pPr defTabSz="1218810"/>
              <a:t>6</a:t>
            </a:fld>
            <a:endParaRPr lang="ja-JP" altLang="en-US"/>
          </a:p>
        </p:txBody>
      </p:sp>
      <p:sp>
        <p:nvSpPr>
          <p:cNvPr id="6" name="Text Placeholder 5">
            <a:extLst>
              <a:ext uri="{FF2B5EF4-FFF2-40B4-BE49-F238E27FC236}">
                <a16:creationId xmlns:a16="http://schemas.microsoft.com/office/drawing/2014/main" id="{29043785-67B6-9B0B-5832-1B0028E83D0B}"/>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57E068CC-7A50-6AB1-BFE1-E158C4499B2F}"/>
              </a:ext>
            </a:extLst>
          </p:cNvPr>
          <p:cNvPicPr>
            <a:picLocks noChangeAspect="1"/>
          </p:cNvPicPr>
          <p:nvPr/>
        </p:nvPicPr>
        <p:blipFill>
          <a:blip r:embed="rId2"/>
          <a:stretch>
            <a:fillRect/>
          </a:stretch>
        </p:blipFill>
        <p:spPr>
          <a:xfrm>
            <a:off x="458614" y="918933"/>
            <a:ext cx="4761121" cy="3027404"/>
          </a:xfrm>
          <a:prstGeom prst="rect">
            <a:avLst/>
          </a:prstGeom>
        </p:spPr>
      </p:pic>
      <p:pic>
        <p:nvPicPr>
          <p:cNvPr id="10" name="Picture 9">
            <a:extLst>
              <a:ext uri="{FF2B5EF4-FFF2-40B4-BE49-F238E27FC236}">
                <a16:creationId xmlns:a16="http://schemas.microsoft.com/office/drawing/2014/main" id="{F8C43E7A-D205-9EF8-E1E1-872672BE59B9}"/>
              </a:ext>
            </a:extLst>
          </p:cNvPr>
          <p:cNvPicPr>
            <a:picLocks noChangeAspect="1"/>
          </p:cNvPicPr>
          <p:nvPr/>
        </p:nvPicPr>
        <p:blipFill>
          <a:blip r:embed="rId3"/>
          <a:stretch>
            <a:fillRect/>
          </a:stretch>
        </p:blipFill>
        <p:spPr>
          <a:xfrm>
            <a:off x="5966821" y="757334"/>
            <a:ext cx="5619101" cy="5927266"/>
          </a:xfrm>
          <a:prstGeom prst="rect">
            <a:avLst/>
          </a:prstGeom>
        </p:spPr>
      </p:pic>
    </p:spTree>
    <p:extLst>
      <p:ext uri="{BB962C8B-B14F-4D97-AF65-F5344CB8AC3E}">
        <p14:creationId xmlns:p14="http://schemas.microsoft.com/office/powerpoint/2010/main" val="134307070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5062A8-3F0B-2799-B991-71251969503E}"/>
              </a:ext>
            </a:extLst>
          </p:cNvPr>
          <p:cNvSpPr>
            <a:spLocks noGrp="1"/>
          </p:cNvSpPr>
          <p:nvPr>
            <p:ph type="title"/>
          </p:nvPr>
        </p:nvSpPr>
        <p:spPr>
          <a:xfrm>
            <a:off x="458614" y="148383"/>
            <a:ext cx="9940253" cy="685801"/>
          </a:xfrm>
        </p:spPr>
        <p:txBody>
          <a:bodyPr>
            <a:normAutofit/>
          </a:bodyPr>
          <a:lstStyle/>
          <a:p>
            <a:r>
              <a:rPr lang="en-US" sz="2400" dirty="0">
                <a:latin typeface="Calibri"/>
                <a:ea typeface="メイリオ"/>
                <a:cs typeface="Calibri"/>
              </a:rPr>
              <a:t>Marker expression in NK cells and AML cells</a:t>
            </a:r>
          </a:p>
        </p:txBody>
      </p:sp>
      <p:sp>
        <p:nvSpPr>
          <p:cNvPr id="7" name="Slide Number Placeholder 6">
            <a:extLst>
              <a:ext uri="{FF2B5EF4-FFF2-40B4-BE49-F238E27FC236}">
                <a16:creationId xmlns:a16="http://schemas.microsoft.com/office/drawing/2014/main" id="{E34E509E-29A5-B026-A941-123364745C89}"/>
              </a:ext>
            </a:extLst>
          </p:cNvPr>
          <p:cNvSpPr>
            <a:spLocks noGrp="1"/>
          </p:cNvSpPr>
          <p:nvPr>
            <p:ph type="sldNum" sz="quarter" idx="4"/>
          </p:nvPr>
        </p:nvSpPr>
        <p:spPr/>
        <p:txBody>
          <a:bodyPr/>
          <a:lstStyle/>
          <a:p>
            <a:pPr defTabSz="1218810"/>
            <a:fld id="{E9B57936-92EF-4126-AE48-1D9D36D15E98}" type="slidenum">
              <a:rPr lang="ja-JP" altLang="en-US" dirty="0" smtClean="0"/>
              <a:pPr defTabSz="1218810"/>
              <a:t>7</a:t>
            </a:fld>
            <a:endParaRPr lang="ja-JP" altLang="en-US" dirty="0"/>
          </a:p>
        </p:txBody>
      </p:sp>
      <p:sp>
        <p:nvSpPr>
          <p:cNvPr id="12" name="TextBox 11">
            <a:extLst>
              <a:ext uri="{FF2B5EF4-FFF2-40B4-BE49-F238E27FC236}">
                <a16:creationId xmlns:a16="http://schemas.microsoft.com/office/drawing/2014/main" id="{A183DE35-B5E8-C2C4-770E-EEBFEEC67AC9}"/>
              </a:ext>
            </a:extLst>
          </p:cNvPr>
          <p:cNvSpPr txBox="1"/>
          <p:nvPr/>
        </p:nvSpPr>
        <p:spPr>
          <a:xfrm>
            <a:off x="606078" y="6118414"/>
            <a:ext cx="10586989" cy="307777"/>
          </a:xfrm>
          <a:prstGeom prst="rect">
            <a:avLst/>
          </a:prstGeom>
          <a:noFill/>
        </p:spPr>
        <p:txBody>
          <a:bodyPr wrap="square" rtlCol="0">
            <a:spAutoFit/>
          </a:bodyPr>
          <a:lstStyle/>
          <a:p>
            <a:pPr marL="285750" indent="-285750">
              <a:buFont typeface="Wingdings" panose="05000000000000000000" pitchFamily="2" charset="2"/>
              <a:buChar char="§"/>
            </a:pPr>
            <a:r>
              <a:rPr lang="en-US" sz="1400" dirty="0"/>
              <a:t>NK and tumor cells showed colocalization, are they mixed?</a:t>
            </a:r>
            <a:endParaRPr lang="en-US" sz="1400" b="1" dirty="0"/>
          </a:p>
        </p:txBody>
      </p:sp>
      <p:sp>
        <p:nvSpPr>
          <p:cNvPr id="2" name="TextBox 1">
            <a:extLst>
              <a:ext uri="{FF2B5EF4-FFF2-40B4-BE49-F238E27FC236}">
                <a16:creationId xmlns:a16="http://schemas.microsoft.com/office/drawing/2014/main" id="{5C45EB4C-41B7-1102-4D38-923A4EB6C919}"/>
              </a:ext>
            </a:extLst>
          </p:cNvPr>
          <p:cNvSpPr txBox="1"/>
          <p:nvPr/>
        </p:nvSpPr>
        <p:spPr>
          <a:xfrm>
            <a:off x="795514" y="5184789"/>
            <a:ext cx="5261957" cy="338554"/>
          </a:xfrm>
          <a:prstGeom prst="rect">
            <a:avLst/>
          </a:prstGeom>
          <a:noFill/>
        </p:spPr>
        <p:txBody>
          <a:bodyPr wrap="square" rtlCol="0">
            <a:spAutoFit/>
          </a:bodyPr>
          <a:lstStyle/>
          <a:p>
            <a:r>
              <a:rPr lang="en-US" sz="1600" b="1" dirty="0"/>
              <a:t>Analysis plan</a:t>
            </a:r>
          </a:p>
        </p:txBody>
      </p:sp>
      <p:pic>
        <p:nvPicPr>
          <p:cNvPr id="3" name="Picture 2">
            <a:extLst>
              <a:ext uri="{FF2B5EF4-FFF2-40B4-BE49-F238E27FC236}">
                <a16:creationId xmlns:a16="http://schemas.microsoft.com/office/drawing/2014/main" id="{BCE711CE-51DE-B0B3-8555-71841839F1CE}"/>
              </a:ext>
            </a:extLst>
          </p:cNvPr>
          <p:cNvPicPr>
            <a:picLocks noChangeAspect="1"/>
          </p:cNvPicPr>
          <p:nvPr/>
        </p:nvPicPr>
        <p:blipFill>
          <a:blip r:embed="rId3"/>
          <a:stretch>
            <a:fillRect/>
          </a:stretch>
        </p:blipFill>
        <p:spPr>
          <a:xfrm>
            <a:off x="0" y="762000"/>
            <a:ext cx="12192000" cy="5334000"/>
          </a:xfrm>
          <a:prstGeom prst="rect">
            <a:avLst/>
          </a:prstGeom>
        </p:spPr>
      </p:pic>
    </p:spTree>
    <p:extLst>
      <p:ext uri="{BB962C8B-B14F-4D97-AF65-F5344CB8AC3E}">
        <p14:creationId xmlns:p14="http://schemas.microsoft.com/office/powerpoint/2010/main" val="355439606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5062A8-3F0B-2799-B991-71251969503E}"/>
              </a:ext>
            </a:extLst>
          </p:cNvPr>
          <p:cNvSpPr>
            <a:spLocks noGrp="1"/>
          </p:cNvSpPr>
          <p:nvPr>
            <p:ph type="title"/>
          </p:nvPr>
        </p:nvSpPr>
        <p:spPr>
          <a:xfrm>
            <a:off x="458614" y="148383"/>
            <a:ext cx="10934316" cy="685801"/>
          </a:xfrm>
        </p:spPr>
        <p:txBody>
          <a:bodyPr>
            <a:normAutofit fontScale="90000"/>
          </a:bodyPr>
          <a:lstStyle/>
          <a:p>
            <a:r>
              <a:rPr lang="en-US" sz="2400" dirty="0">
                <a:latin typeface="Calibri"/>
                <a:ea typeface="メイリオ"/>
                <a:cs typeface="Calibri"/>
              </a:rPr>
              <a:t>Unsupervised clustering in NK cells from D0-D14 to explore differential expressed genes</a:t>
            </a:r>
          </a:p>
        </p:txBody>
      </p:sp>
      <p:sp>
        <p:nvSpPr>
          <p:cNvPr id="7" name="Slide Number Placeholder 6">
            <a:extLst>
              <a:ext uri="{FF2B5EF4-FFF2-40B4-BE49-F238E27FC236}">
                <a16:creationId xmlns:a16="http://schemas.microsoft.com/office/drawing/2014/main" id="{E34E509E-29A5-B026-A941-123364745C89}"/>
              </a:ext>
            </a:extLst>
          </p:cNvPr>
          <p:cNvSpPr>
            <a:spLocks noGrp="1"/>
          </p:cNvSpPr>
          <p:nvPr>
            <p:ph type="sldNum" sz="quarter" idx="4"/>
          </p:nvPr>
        </p:nvSpPr>
        <p:spPr/>
        <p:txBody>
          <a:bodyPr/>
          <a:lstStyle/>
          <a:p>
            <a:pPr defTabSz="1218810"/>
            <a:fld id="{E9B57936-92EF-4126-AE48-1D9D36D15E98}" type="slidenum">
              <a:rPr lang="ja-JP" altLang="en-US" dirty="0" smtClean="0"/>
              <a:pPr defTabSz="1218810"/>
              <a:t>8</a:t>
            </a:fld>
            <a:endParaRPr lang="ja-JP" altLang="en-US" dirty="0"/>
          </a:p>
        </p:txBody>
      </p:sp>
      <p:sp>
        <p:nvSpPr>
          <p:cNvPr id="12" name="TextBox 11">
            <a:extLst>
              <a:ext uri="{FF2B5EF4-FFF2-40B4-BE49-F238E27FC236}">
                <a16:creationId xmlns:a16="http://schemas.microsoft.com/office/drawing/2014/main" id="{A183DE35-B5E8-C2C4-770E-EEBFEEC67AC9}"/>
              </a:ext>
            </a:extLst>
          </p:cNvPr>
          <p:cNvSpPr txBox="1"/>
          <p:nvPr/>
        </p:nvSpPr>
        <p:spPr>
          <a:xfrm>
            <a:off x="606078" y="6118414"/>
            <a:ext cx="10586989" cy="307777"/>
          </a:xfrm>
          <a:prstGeom prst="rect">
            <a:avLst/>
          </a:prstGeom>
          <a:noFill/>
        </p:spPr>
        <p:txBody>
          <a:bodyPr wrap="square" rtlCol="0">
            <a:spAutoFit/>
          </a:bodyPr>
          <a:lstStyle/>
          <a:p>
            <a:pPr marL="285750" indent="-285750">
              <a:buFont typeface="Wingdings" panose="05000000000000000000" pitchFamily="2" charset="2"/>
              <a:buChar char="§"/>
            </a:pPr>
            <a:r>
              <a:rPr lang="en-US" sz="1400" dirty="0"/>
              <a:t>NK and tumor cells showed colocalization, are they mixed?</a:t>
            </a:r>
            <a:endParaRPr lang="en-US" sz="1400" b="1" dirty="0"/>
          </a:p>
        </p:txBody>
      </p:sp>
      <p:pic>
        <p:nvPicPr>
          <p:cNvPr id="4" name="Picture 3">
            <a:extLst>
              <a:ext uri="{FF2B5EF4-FFF2-40B4-BE49-F238E27FC236}">
                <a16:creationId xmlns:a16="http://schemas.microsoft.com/office/drawing/2014/main" id="{C59C53DD-2E52-1B0B-2D48-C40C25675388}"/>
              </a:ext>
            </a:extLst>
          </p:cNvPr>
          <p:cNvPicPr>
            <a:picLocks noChangeAspect="1"/>
          </p:cNvPicPr>
          <p:nvPr/>
        </p:nvPicPr>
        <p:blipFill>
          <a:blip r:embed="rId3"/>
          <a:stretch>
            <a:fillRect/>
          </a:stretch>
        </p:blipFill>
        <p:spPr>
          <a:xfrm>
            <a:off x="6572048" y="711622"/>
            <a:ext cx="5161338" cy="6146378"/>
          </a:xfrm>
          <a:prstGeom prst="rect">
            <a:avLst/>
          </a:prstGeom>
        </p:spPr>
      </p:pic>
      <p:pic>
        <p:nvPicPr>
          <p:cNvPr id="8" name="Picture 7">
            <a:extLst>
              <a:ext uri="{FF2B5EF4-FFF2-40B4-BE49-F238E27FC236}">
                <a16:creationId xmlns:a16="http://schemas.microsoft.com/office/drawing/2014/main" id="{B918C8A6-1291-107E-6DEF-2F51E6DC79F9}"/>
              </a:ext>
            </a:extLst>
          </p:cNvPr>
          <p:cNvPicPr>
            <a:picLocks noChangeAspect="1"/>
          </p:cNvPicPr>
          <p:nvPr/>
        </p:nvPicPr>
        <p:blipFill>
          <a:blip r:embed="rId4"/>
          <a:stretch>
            <a:fillRect/>
          </a:stretch>
        </p:blipFill>
        <p:spPr>
          <a:xfrm>
            <a:off x="495098" y="1490336"/>
            <a:ext cx="6076950" cy="3971925"/>
          </a:xfrm>
          <a:prstGeom prst="rect">
            <a:avLst/>
          </a:prstGeom>
        </p:spPr>
      </p:pic>
    </p:spTree>
    <p:extLst>
      <p:ext uri="{BB962C8B-B14F-4D97-AF65-F5344CB8AC3E}">
        <p14:creationId xmlns:p14="http://schemas.microsoft.com/office/powerpoint/2010/main" val="8847302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EEC3F5A-103E-ACE0-B983-C0E2B5E13B23}"/>
              </a:ext>
            </a:extLst>
          </p:cNvPr>
          <p:cNvSpPr>
            <a:spLocks noGrp="1"/>
          </p:cNvSpPr>
          <p:nvPr>
            <p:ph type="ftr" sz="quarter" idx="3"/>
          </p:nvPr>
        </p:nvSpPr>
        <p:spPr/>
        <p:txBody>
          <a:bodyPr/>
          <a:lstStyle/>
          <a:p>
            <a:r>
              <a:rPr lang="en-JP"/>
              <a:t> </a:t>
            </a:r>
            <a:endParaRPr lang="en-JP" dirty="0"/>
          </a:p>
        </p:txBody>
      </p:sp>
      <p:sp>
        <p:nvSpPr>
          <p:cNvPr id="4" name="Title 3">
            <a:extLst>
              <a:ext uri="{FF2B5EF4-FFF2-40B4-BE49-F238E27FC236}">
                <a16:creationId xmlns:a16="http://schemas.microsoft.com/office/drawing/2014/main" id="{2FCA1A98-DA77-54FF-1D9F-B009526359A4}"/>
              </a:ext>
            </a:extLst>
          </p:cNvPr>
          <p:cNvSpPr>
            <a:spLocks noGrp="1"/>
          </p:cNvSpPr>
          <p:nvPr>
            <p:ph type="title"/>
          </p:nvPr>
        </p:nvSpPr>
        <p:spPr/>
        <p:txBody>
          <a:bodyPr/>
          <a:lstStyle/>
          <a:p>
            <a:r>
              <a:rPr lang="en-US" dirty="0"/>
              <a:t>Fresh NK and BW NK showed differential enriched GO pathways</a:t>
            </a:r>
          </a:p>
        </p:txBody>
      </p:sp>
      <p:sp>
        <p:nvSpPr>
          <p:cNvPr id="5" name="Slide Number Placeholder 4">
            <a:extLst>
              <a:ext uri="{FF2B5EF4-FFF2-40B4-BE49-F238E27FC236}">
                <a16:creationId xmlns:a16="http://schemas.microsoft.com/office/drawing/2014/main" id="{56BCD3B9-C2EC-8A7C-FD52-9531ADE947AE}"/>
              </a:ext>
            </a:extLst>
          </p:cNvPr>
          <p:cNvSpPr>
            <a:spLocks noGrp="1"/>
          </p:cNvSpPr>
          <p:nvPr>
            <p:ph type="sldNum" sz="quarter" idx="4"/>
          </p:nvPr>
        </p:nvSpPr>
        <p:spPr/>
        <p:txBody>
          <a:bodyPr/>
          <a:lstStyle/>
          <a:p>
            <a:pPr defTabSz="1218810"/>
            <a:fld id="{E9B57936-92EF-4126-AE48-1D9D36D15E98}" type="slidenum">
              <a:rPr lang="ja-JP" altLang="en-US" smtClean="0"/>
              <a:pPr defTabSz="1218810"/>
              <a:t>9</a:t>
            </a:fld>
            <a:endParaRPr lang="ja-JP" altLang="en-US"/>
          </a:p>
        </p:txBody>
      </p:sp>
      <p:sp>
        <p:nvSpPr>
          <p:cNvPr id="6" name="Text Placeholder 5">
            <a:extLst>
              <a:ext uri="{FF2B5EF4-FFF2-40B4-BE49-F238E27FC236}">
                <a16:creationId xmlns:a16="http://schemas.microsoft.com/office/drawing/2014/main" id="{5ED40B68-1EE2-4F5E-638E-8E84DE20A664}"/>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783736D8-73BE-B906-5200-FC6795E5A398}"/>
              </a:ext>
            </a:extLst>
          </p:cNvPr>
          <p:cNvPicPr>
            <a:picLocks noChangeAspect="1"/>
          </p:cNvPicPr>
          <p:nvPr/>
        </p:nvPicPr>
        <p:blipFill>
          <a:blip r:embed="rId2"/>
          <a:stretch>
            <a:fillRect/>
          </a:stretch>
        </p:blipFill>
        <p:spPr>
          <a:xfrm>
            <a:off x="0" y="1818000"/>
            <a:ext cx="12192000" cy="3419707"/>
          </a:xfrm>
          <a:prstGeom prst="rect">
            <a:avLst/>
          </a:prstGeom>
        </p:spPr>
      </p:pic>
      <p:sp>
        <p:nvSpPr>
          <p:cNvPr id="8" name="TextBox 7">
            <a:extLst>
              <a:ext uri="{FF2B5EF4-FFF2-40B4-BE49-F238E27FC236}">
                <a16:creationId xmlns:a16="http://schemas.microsoft.com/office/drawing/2014/main" id="{C40CA9DC-90B1-17A9-567F-5772408DB3B7}"/>
              </a:ext>
            </a:extLst>
          </p:cNvPr>
          <p:cNvSpPr txBox="1"/>
          <p:nvPr/>
        </p:nvSpPr>
        <p:spPr>
          <a:xfrm>
            <a:off x="458614" y="5726465"/>
            <a:ext cx="10586989" cy="523220"/>
          </a:xfrm>
          <a:prstGeom prst="rect">
            <a:avLst/>
          </a:prstGeom>
          <a:noFill/>
        </p:spPr>
        <p:txBody>
          <a:bodyPr wrap="square" rtlCol="0">
            <a:spAutoFit/>
          </a:bodyPr>
          <a:lstStyle/>
          <a:p>
            <a:pPr marL="285750" indent="-285750">
              <a:buFont typeface="Wingdings" panose="05000000000000000000" pitchFamily="2" charset="2"/>
              <a:buChar char="§"/>
            </a:pPr>
            <a:r>
              <a:rPr lang="en-US" sz="1400" dirty="0"/>
              <a:t>Fresh NK cells upregulated lymphocyte activation/adhesion/chemotaxis</a:t>
            </a:r>
          </a:p>
          <a:p>
            <a:pPr marL="285750" indent="-285750">
              <a:buFont typeface="Wingdings" panose="05000000000000000000" pitchFamily="2" charset="2"/>
              <a:buChar char="§"/>
            </a:pPr>
            <a:r>
              <a:rPr lang="en-US" sz="1400" b="1" dirty="0"/>
              <a:t>Bone marrow NK showed leukocyte differentiation pathway activation</a:t>
            </a:r>
          </a:p>
        </p:txBody>
      </p:sp>
    </p:spTree>
    <p:extLst>
      <p:ext uri="{BB962C8B-B14F-4D97-AF65-F5344CB8AC3E}">
        <p14:creationId xmlns:p14="http://schemas.microsoft.com/office/powerpoint/2010/main" val="2252991511"/>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91s2wmrLno._6pCV7LnEig"/>
</p:tagLst>
</file>

<file path=ppt/theme/theme1.xml><?xml version="1.0" encoding="utf-8"?>
<a:theme xmlns:a="http://schemas.openxmlformats.org/drawingml/2006/main" name="Takeda Slide Master">
  <a:themeElements>
    <a:clrScheme name="Takeda 2021">
      <a:dk1>
        <a:srgbClr val="34373F"/>
      </a:dk1>
      <a:lt1>
        <a:srgbClr val="FFFFFF"/>
      </a:lt1>
      <a:dk2>
        <a:srgbClr val="34373F"/>
      </a:dk2>
      <a:lt2>
        <a:srgbClr val="FFFFFF"/>
      </a:lt2>
      <a:accent1>
        <a:srgbClr val="E1242A"/>
      </a:accent1>
      <a:accent2>
        <a:srgbClr val="891515"/>
      </a:accent2>
      <a:accent3>
        <a:srgbClr val="34373F"/>
      </a:accent3>
      <a:accent4>
        <a:srgbClr val="A1A4AC"/>
      </a:accent4>
      <a:accent5>
        <a:srgbClr val="EDF2F4"/>
      </a:accent5>
      <a:accent6>
        <a:srgbClr val="FFFFFF"/>
      </a:accent6>
      <a:hlink>
        <a:srgbClr val="34373F"/>
      </a:hlink>
      <a:folHlink>
        <a:srgbClr val="34373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8575">
          <a:noFill/>
        </a:ln>
      </a:spPr>
      <a:bodyPr wrap="none" rtlCol="0" anchor="ctr"/>
      <a:lstStyle>
        <a:defPPr algn="ctr">
          <a:defRPr kumimoji="1" dirty="0"/>
        </a:defPPr>
      </a:lstStyle>
      <a:style>
        <a:lnRef idx="1">
          <a:schemeClr val="accent1"/>
        </a:lnRef>
        <a:fillRef idx="0">
          <a:schemeClr val="accent1"/>
        </a:fillRef>
        <a:effectRef idx="0">
          <a:schemeClr val="accent1"/>
        </a:effectRef>
        <a:fontRef idx="minor">
          <a:schemeClr val="tx1"/>
        </a:fontRef>
      </a:style>
    </a:spDef>
  </a:objectDefaults>
  <a:extraClrSchemeLst/>
  <a:extLst>
    <a:ext uri="{05A4C25C-085E-4340-85A3-A5531E510DB2}">
      <thm15:themeFamily xmlns:thm15="http://schemas.microsoft.com/office/thememl/2012/main" name="Presentation1" id="{CC671639-4675-498F-8406-CC38EFAC0128}" vid="{D2ECA16B-CEDF-4EB1-A5E5-09346E461B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E788AB4271D2F4B82540158621652FA" ma:contentTypeVersion="13" ma:contentTypeDescription="Create a new document." ma:contentTypeScope="" ma:versionID="841054a330d1441e23e9b56358b486a2">
  <xsd:schema xmlns:xsd="http://www.w3.org/2001/XMLSchema" xmlns:xs="http://www.w3.org/2001/XMLSchema" xmlns:p="http://schemas.microsoft.com/office/2006/metadata/properties" xmlns:ns3="c35d9128-0199-448a-8954-7c37adaffeb5" xmlns:ns4="a6f08481-6c03-4d4f-8c55-15386435109c" targetNamespace="http://schemas.microsoft.com/office/2006/metadata/properties" ma:root="true" ma:fieldsID="2d0b0b793b54908d3c23faa78937d367" ns3:_="" ns4:_="">
    <xsd:import namespace="c35d9128-0199-448a-8954-7c37adaffeb5"/>
    <xsd:import namespace="a6f08481-6c03-4d4f-8c55-15386435109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AutoKeyPoints" minOccurs="0"/>
                <xsd:element ref="ns3:MediaServiceKeyPoints"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5d9128-0199-448a-8954-7c37adaffe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f08481-6c03-4d4f-8c55-15386435109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C3BB52-6112-4A90-B1AF-BB2849B50567}">
  <ds:schemaRefs>
    <ds:schemaRef ds:uri="http://schemas.microsoft.com/sharepoint/v3/contenttype/forms"/>
  </ds:schemaRefs>
</ds:datastoreItem>
</file>

<file path=customXml/itemProps2.xml><?xml version="1.0" encoding="utf-8"?>
<ds:datastoreItem xmlns:ds="http://schemas.openxmlformats.org/officeDocument/2006/customXml" ds:itemID="{2064AA88-9994-4773-9B46-6F25641ADC01}">
  <ds:schemaRefs>
    <ds:schemaRef ds:uri="a6f08481-6c03-4d4f-8c55-15386435109c"/>
    <ds:schemaRef ds:uri="c35d9128-0199-448a-8954-7c37adaffeb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C19292C-02CA-454B-826A-C373CCBD4BE5}">
  <ds:schemaRefs>
    <ds:schemaRef ds:uri="a6f08481-6c03-4d4f-8c55-15386435109c"/>
    <ds:schemaRef ds:uri="c35d9128-0199-448a-8954-7c37adaffeb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Template>
  <TotalTime>9925</TotalTime>
  <Words>1272</Words>
  <Application>Microsoft Office PowerPoint</Application>
  <PresentationFormat>Widescreen</PresentationFormat>
  <Paragraphs>304</Paragraphs>
  <Slides>50</Slides>
  <Notes>4</Notes>
  <HiddenSlides>3</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7" baseType="lpstr">
      <vt:lpstr>Arial</vt:lpstr>
      <vt:lpstr>BlinkMacSystemFont</vt:lpstr>
      <vt:lpstr>Calibri</vt:lpstr>
      <vt:lpstr>Merriweather</vt:lpstr>
      <vt:lpstr>Wingdings</vt:lpstr>
      <vt:lpstr>Takeda Slide Master</vt:lpstr>
      <vt:lpstr>think-cell Slide</vt:lpstr>
      <vt:lpstr>CTI AML NK scRNAseq data analysis package</vt:lpstr>
      <vt:lpstr>Batch1 sequencing samples and associated metadata information</vt:lpstr>
      <vt:lpstr>2 libraries showed species impurity: indicating contamination of mouse cells</vt:lpstr>
      <vt:lpstr>Most single cells showed low mitochondrial content in the libraries after filtering mouse cells</vt:lpstr>
      <vt:lpstr>Mouse red blood cell contamination in blood NK and tumor samples</vt:lpstr>
      <vt:lpstr>Fresh NK and tumor cells showed separation with D14 NK and tumor cells on UMAP spaces</vt:lpstr>
      <vt:lpstr>Marker expression in NK cells and AML cells</vt:lpstr>
      <vt:lpstr>Unsupervised clustering in NK cells from D0-D14 to explore differential expressed genes</vt:lpstr>
      <vt:lpstr>Fresh NK and BW NK showed differential enriched GO pathways</vt:lpstr>
      <vt:lpstr>Exploring the expression NK cell activating and inhibitory receptors in NK samples </vt:lpstr>
      <vt:lpstr>Exploring the expression NK resistance genes in NK samples (PMID: 38091953)</vt:lpstr>
      <vt:lpstr>CTI AML NK scRNAseq data analysis package: Batch1 + Batch2</vt:lpstr>
      <vt:lpstr>Batch1 sequencing samples and associated metadata information</vt:lpstr>
      <vt:lpstr>Batch2 sample metadata</vt:lpstr>
      <vt:lpstr>3 libraries from batch2 showed purity of human cells indicating no mouse cell contamination</vt:lpstr>
      <vt:lpstr>Most single cells showed low mitochondrial content in the libraries after filtering mouse cells</vt:lpstr>
      <vt:lpstr>Unsupervised clustering in AML and NK cells from D0-D14 showed clear separation based on cell identity</vt:lpstr>
      <vt:lpstr>PowerPoint Presentation</vt:lpstr>
      <vt:lpstr>PowerPoint Presentation</vt:lpstr>
      <vt:lpstr>PowerPoint Presentation</vt:lpstr>
      <vt:lpstr>Batch1 NK samples still showed contamination of AML cells, indicating lower purity especially in Bone Marrow NK sample</vt:lpstr>
      <vt:lpstr>Unsupervised clustering in NK cells from D0-D14 showed differential expressed genes in blood and bone marrow NK cells than fresh NK</vt:lpstr>
      <vt:lpstr>Fresh NK cells over express hallmark pathways associated with immune function, proliferation and metabolic activities(OXPHOS)</vt:lpstr>
      <vt:lpstr>NK functional receptor expression profiles shifted largely between fresh VS post infusion NK cells</vt:lpstr>
      <vt:lpstr>GMDS (NK resistance genes) expression is elevated in bone marrow NK sample (PMID: 38091953)</vt:lpstr>
      <vt:lpstr>NK exhaustion marker expression profiles shifted largely between fresh VS post infusion NK cells</vt:lpstr>
      <vt:lpstr>Unsupervised clustering in tumor cells from D0-D14 showed differential expressed genes in blood and bone marrow tumor cells than fresh tumor</vt:lpstr>
      <vt:lpstr>Bone marrow and blood AML cells over-express pathways associated with proliferation and metabolism</vt:lpstr>
      <vt:lpstr>Fresh AML tumors activated pathways associated with IFNA, JAK-STAT and TNFA</vt:lpstr>
      <vt:lpstr>Bone marrow and blood AML tumors activated pathways in OXPHOS, Glycolysis, Myc and matabolism</vt:lpstr>
      <vt:lpstr>Differential expression profiles between NK samples and AML samples</vt:lpstr>
      <vt:lpstr>AML tumor samples showed higher metabolism activates than NK samples resulted in loss of metabolic fitness in NK cells that could be partly overcome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TAK007 Analysis On GMP Batches</dc:title>
  <dc:subject/>
  <dc:creator>Wang, Shan 1</dc:creator>
  <cp:keywords/>
  <dc:description/>
  <cp:lastModifiedBy>Zhan, Yao</cp:lastModifiedBy>
  <cp:revision>234</cp:revision>
  <dcterms:created xsi:type="dcterms:W3CDTF">2023-09-28T16:12:05Z</dcterms:created>
  <dcterms:modified xsi:type="dcterms:W3CDTF">2024-02-21T03:36:40Z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0x0101006E788AB4271D2F4B82540158621652FA</vt:lpwstr>
  </property>
</Properties>
</file>